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93" r:id="rId5"/>
    <p:sldMasterId id="2147483705" r:id="rId6"/>
    <p:sldMasterId id="2147483717" r:id="rId7"/>
    <p:sldMasterId id="2147483729" r:id="rId8"/>
  </p:sldMasterIdLst>
  <p:notesMasterIdLst>
    <p:notesMasterId r:id="rId23"/>
  </p:notesMasterIdLst>
  <p:sldIdLst>
    <p:sldId id="258" r:id="rId9"/>
    <p:sldId id="4194" r:id="rId10"/>
    <p:sldId id="260" r:id="rId11"/>
    <p:sldId id="4237" r:id="rId12"/>
    <p:sldId id="4200" r:id="rId13"/>
    <p:sldId id="4205" r:id="rId14"/>
    <p:sldId id="4206" r:id="rId15"/>
    <p:sldId id="4208" r:id="rId16"/>
    <p:sldId id="274" r:id="rId17"/>
    <p:sldId id="4240" r:id="rId18"/>
    <p:sldId id="4241" r:id="rId19"/>
    <p:sldId id="4207" r:id="rId20"/>
    <p:sldId id="259" r:id="rId21"/>
    <p:sldId id="273" r:id="rId22"/>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924C2B-7EB2-EF35-7D4D-3B84B820B594}" name="Elena Jachia" initials="EJ" userId="S::ElenaJachia@FondazioneCariplo.it::5663bee0-f557-4388-9f34-0c61ec98c5d5" providerId="AD"/>
  <p188:author id="{B1D1E930-0B0D-36A4-75A2-D504A8B5B81A}" name="Federico Beffa" initials="FB" userId="S::FedericoBeffa@FondazioneCariplo.it::7b2a3eca-9253-471e-9f7a-e799b91f68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9675"/>
    <a:srgbClr val="A0DAA9"/>
    <a:srgbClr val="A0DAB3"/>
    <a:srgbClr val="FFFFFF"/>
    <a:srgbClr val="94ADBD"/>
    <a:srgbClr val="082F73"/>
    <a:srgbClr val="A8D19A"/>
    <a:srgbClr val="C55A11"/>
    <a:srgbClr val="F6A022"/>
    <a:srgbClr val="302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27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Beffa" userId="7b2a3eca-9253-471e-9f7a-e799b91f681c" providerId="ADAL" clId="{2C32F38E-7149-4B91-BBC2-53CBDE321486}"/>
    <pc:docChg chg="undo custSel delSld modSld">
      <pc:chgData name="Federico Beffa" userId="7b2a3eca-9253-471e-9f7a-e799b91f681c" providerId="ADAL" clId="{2C32F38E-7149-4B91-BBC2-53CBDE321486}" dt="2022-12-19T09:28:46.370" v="107" actId="47"/>
      <pc:docMkLst>
        <pc:docMk/>
      </pc:docMkLst>
      <pc:sldChg chg="modSp mod">
        <pc:chgData name="Federico Beffa" userId="7b2a3eca-9253-471e-9f7a-e799b91f681c" providerId="ADAL" clId="{2C32F38E-7149-4B91-BBC2-53CBDE321486}" dt="2022-12-19T09:27:13.824" v="102" actId="20577"/>
        <pc:sldMkLst>
          <pc:docMk/>
          <pc:sldMk cId="3599895952" sldId="258"/>
        </pc:sldMkLst>
        <pc:spChg chg="mod">
          <ac:chgData name="Federico Beffa" userId="7b2a3eca-9253-471e-9f7a-e799b91f681c" providerId="ADAL" clId="{2C32F38E-7149-4B91-BBC2-53CBDE321486}" dt="2022-12-19T09:27:13.824" v="102" actId="20577"/>
          <ac:spMkLst>
            <pc:docMk/>
            <pc:sldMk cId="3599895952" sldId="258"/>
            <ac:spMk id="4" creationId="{4F449131-2ED1-384B-ADB1-0B8A6F6A7051}"/>
          </ac:spMkLst>
        </pc:spChg>
      </pc:sldChg>
      <pc:sldChg chg="del">
        <pc:chgData name="Federico Beffa" userId="7b2a3eca-9253-471e-9f7a-e799b91f681c" providerId="ADAL" clId="{2C32F38E-7149-4B91-BBC2-53CBDE321486}" dt="2022-12-19T09:28:46.370" v="107" actId="47"/>
        <pc:sldMkLst>
          <pc:docMk/>
          <pc:sldMk cId="3382870769" sldId="2095"/>
        </pc:sldMkLst>
      </pc:sldChg>
      <pc:sldChg chg="modSp mod">
        <pc:chgData name="Federico Beffa" userId="7b2a3eca-9253-471e-9f7a-e799b91f681c" providerId="ADAL" clId="{2C32F38E-7149-4B91-BBC2-53CBDE321486}" dt="2022-12-19T09:28:18" v="106" actId="20577"/>
        <pc:sldMkLst>
          <pc:docMk/>
          <pc:sldMk cId="3811984716" sldId="4205"/>
        </pc:sldMkLst>
        <pc:spChg chg="mod">
          <ac:chgData name="Federico Beffa" userId="7b2a3eca-9253-471e-9f7a-e799b91f681c" providerId="ADAL" clId="{2C32F38E-7149-4B91-BBC2-53CBDE321486}" dt="2022-12-19T09:28:18" v="106" actId="20577"/>
          <ac:spMkLst>
            <pc:docMk/>
            <pc:sldMk cId="3811984716" sldId="4205"/>
            <ac:spMk id="5" creationId="{F13043ED-D1CC-9BA8-AEEC-4B4EEC9597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D6B1FA7A-14F1-8841-8899-FBE981615971}" type="datetimeFigureOut">
              <a:rPr lang="it-IT" smtClean="0"/>
              <a:t>19/12/2022</a:t>
            </a:fld>
            <a:endParaRPr lang="it-IT"/>
          </a:p>
        </p:txBody>
      </p:sp>
      <p:sp>
        <p:nvSpPr>
          <p:cNvPr id="4" name="Segnaposto immagine diapositiva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D58BE8BB-07E9-6E4E-8995-2124FB6988AF}" type="slidenum">
              <a:rPr lang="it-IT" smtClean="0"/>
              <a:t>‹N›</a:t>
            </a:fld>
            <a:endParaRPr lang="it-IT"/>
          </a:p>
        </p:txBody>
      </p:sp>
    </p:spTree>
    <p:extLst>
      <p:ext uri="{BB962C8B-B14F-4D97-AF65-F5344CB8AC3E}">
        <p14:creationId xmlns:p14="http://schemas.microsoft.com/office/powerpoint/2010/main" val="65257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58BE8BB-07E9-6E4E-8995-2124FB6988AF}" type="slidenum">
              <a:rPr lang="it-IT" smtClean="0"/>
              <a:t>3</a:t>
            </a:fld>
            <a:endParaRPr lang="it-IT"/>
          </a:p>
        </p:txBody>
      </p:sp>
    </p:spTree>
    <p:extLst>
      <p:ext uri="{BB962C8B-B14F-4D97-AF65-F5344CB8AC3E}">
        <p14:creationId xmlns:p14="http://schemas.microsoft.com/office/powerpoint/2010/main" val="186267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58BE8BB-07E9-6E4E-8995-2124FB6988AF}" type="slidenum">
              <a:rPr lang="it-IT" smtClean="0"/>
              <a:t>9</a:t>
            </a:fld>
            <a:endParaRPr lang="it-IT"/>
          </a:p>
        </p:txBody>
      </p:sp>
    </p:spTree>
    <p:extLst>
      <p:ext uri="{BB962C8B-B14F-4D97-AF65-F5344CB8AC3E}">
        <p14:creationId xmlns:p14="http://schemas.microsoft.com/office/powerpoint/2010/main" val="423942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58BE8BB-07E9-6E4E-8995-2124FB6988AF}" type="slidenum">
              <a:rPr lang="it-IT" smtClean="0"/>
              <a:t>10</a:t>
            </a:fld>
            <a:endParaRPr lang="it-IT"/>
          </a:p>
        </p:txBody>
      </p:sp>
    </p:spTree>
    <p:extLst>
      <p:ext uri="{BB962C8B-B14F-4D97-AF65-F5344CB8AC3E}">
        <p14:creationId xmlns:p14="http://schemas.microsoft.com/office/powerpoint/2010/main" val="271096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a:p>
        </p:txBody>
      </p:sp>
      <p:sp>
        <p:nvSpPr>
          <p:cNvPr id="4" name="Segnaposto numero diapositiva 3"/>
          <p:cNvSpPr>
            <a:spLocks noGrp="1"/>
          </p:cNvSpPr>
          <p:nvPr>
            <p:ph type="sldNum" sz="quarter" idx="5"/>
          </p:nvPr>
        </p:nvSpPr>
        <p:spPr/>
        <p:txBody>
          <a:bodyPr/>
          <a:lstStyle/>
          <a:p>
            <a:fld id="{D58BE8BB-07E9-6E4E-8995-2124FB6988AF}" type="slidenum">
              <a:rPr lang="it-IT" smtClean="0"/>
              <a:t>13</a:t>
            </a:fld>
            <a:endParaRPr lang="it-IT"/>
          </a:p>
        </p:txBody>
      </p:sp>
    </p:spTree>
    <p:extLst>
      <p:ext uri="{BB962C8B-B14F-4D97-AF65-F5344CB8AC3E}">
        <p14:creationId xmlns:p14="http://schemas.microsoft.com/office/powerpoint/2010/main" val="513026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3.svg"/><Relationship Id="rId18" Type="http://schemas.openxmlformats.org/officeDocument/2006/relationships/image" Target="../media/image158.png"/><Relationship Id="rId26" Type="http://schemas.openxmlformats.org/officeDocument/2006/relationships/image" Target="../media/image166.png"/><Relationship Id="rId3" Type="http://schemas.openxmlformats.org/officeDocument/2006/relationships/image" Target="../media/image143.svg"/><Relationship Id="rId21" Type="http://schemas.openxmlformats.org/officeDocument/2006/relationships/image" Target="../media/image161.svg"/><Relationship Id="rId7" Type="http://schemas.openxmlformats.org/officeDocument/2006/relationships/image" Target="../media/image147.svg"/><Relationship Id="rId12" Type="http://schemas.openxmlformats.org/officeDocument/2006/relationships/image" Target="../media/image152.png"/><Relationship Id="rId17" Type="http://schemas.openxmlformats.org/officeDocument/2006/relationships/image" Target="../media/image157.svg"/><Relationship Id="rId25" Type="http://schemas.openxmlformats.org/officeDocument/2006/relationships/image" Target="../media/image165.svg"/><Relationship Id="rId2" Type="http://schemas.openxmlformats.org/officeDocument/2006/relationships/image" Target="../media/image142.png"/><Relationship Id="rId16" Type="http://schemas.openxmlformats.org/officeDocument/2006/relationships/image" Target="../media/image156.png"/><Relationship Id="rId20" Type="http://schemas.openxmlformats.org/officeDocument/2006/relationships/image" Target="../media/image160.png"/><Relationship Id="rId29" Type="http://schemas.openxmlformats.org/officeDocument/2006/relationships/image" Target="../media/image169.svg"/><Relationship Id="rId1" Type="http://schemas.openxmlformats.org/officeDocument/2006/relationships/slideMaster" Target="../slideMasters/slideMaster5.xml"/><Relationship Id="rId6" Type="http://schemas.openxmlformats.org/officeDocument/2006/relationships/image" Target="../media/image146.png"/><Relationship Id="rId11" Type="http://schemas.openxmlformats.org/officeDocument/2006/relationships/image" Target="../media/image151.svg"/><Relationship Id="rId24" Type="http://schemas.openxmlformats.org/officeDocument/2006/relationships/image" Target="../media/image164.png"/><Relationship Id="rId5" Type="http://schemas.openxmlformats.org/officeDocument/2006/relationships/image" Target="../media/image145.svg"/><Relationship Id="rId15" Type="http://schemas.openxmlformats.org/officeDocument/2006/relationships/image" Target="../media/image155.svg"/><Relationship Id="rId23" Type="http://schemas.openxmlformats.org/officeDocument/2006/relationships/image" Target="../media/image163.svg"/><Relationship Id="rId28" Type="http://schemas.openxmlformats.org/officeDocument/2006/relationships/image" Target="../media/image168.png"/><Relationship Id="rId10" Type="http://schemas.openxmlformats.org/officeDocument/2006/relationships/image" Target="../media/image150.png"/><Relationship Id="rId19" Type="http://schemas.openxmlformats.org/officeDocument/2006/relationships/image" Target="../media/image159.svg"/><Relationship Id="rId4" Type="http://schemas.openxmlformats.org/officeDocument/2006/relationships/image" Target="../media/image144.png"/><Relationship Id="rId9" Type="http://schemas.openxmlformats.org/officeDocument/2006/relationships/image" Target="../media/image149.svg"/><Relationship Id="rId14" Type="http://schemas.openxmlformats.org/officeDocument/2006/relationships/image" Target="../media/image154.png"/><Relationship Id="rId22" Type="http://schemas.openxmlformats.org/officeDocument/2006/relationships/image" Target="../media/image162.png"/><Relationship Id="rId27" Type="http://schemas.openxmlformats.org/officeDocument/2006/relationships/image" Target="../media/image167.svg"/><Relationship Id="rId30" Type="http://schemas.openxmlformats.org/officeDocument/2006/relationships/image" Target="../media/image139.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44.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emf"/><Relationship Id="rId1" Type="http://schemas.openxmlformats.org/officeDocument/2006/relationships/slideMaster" Target="../slideMasters/slideMaster2.xml"/><Relationship Id="rId4" Type="http://schemas.openxmlformats.org/officeDocument/2006/relationships/image" Target="../media/image4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emf"/><Relationship Id="rId1" Type="http://schemas.openxmlformats.org/officeDocument/2006/relationships/slideMaster" Target="../slideMasters/slideMaster2.xml"/><Relationship Id="rId4" Type="http://schemas.openxmlformats.org/officeDocument/2006/relationships/image" Target="../media/image4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emf"/><Relationship Id="rId1" Type="http://schemas.openxmlformats.org/officeDocument/2006/relationships/slideMaster" Target="../slideMasters/slideMaster2.xml"/><Relationship Id="rId4" Type="http://schemas.openxmlformats.org/officeDocument/2006/relationships/image" Target="../media/image4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emf"/><Relationship Id="rId1" Type="http://schemas.openxmlformats.org/officeDocument/2006/relationships/slideMaster" Target="../slideMasters/slideMaster2.xml"/><Relationship Id="rId4" Type="http://schemas.openxmlformats.org/officeDocument/2006/relationships/image" Target="../media/image4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44.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4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27.png"/><Relationship Id="rId26" Type="http://schemas.openxmlformats.org/officeDocument/2006/relationships/image" Target="../media/image62.png"/><Relationship Id="rId3" Type="http://schemas.openxmlformats.org/officeDocument/2006/relationships/image" Target="../media/image45.svg"/><Relationship Id="rId21" Type="http://schemas.openxmlformats.org/officeDocument/2006/relationships/image" Target="../media/image58.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5.svg"/><Relationship Id="rId25" Type="http://schemas.openxmlformats.org/officeDocument/2006/relationships/image" Target="../media/image61.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57.png"/><Relationship Id="rId29" Type="http://schemas.openxmlformats.org/officeDocument/2006/relationships/image" Target="../media/image64.sv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51.svg"/><Relationship Id="rId24" Type="http://schemas.openxmlformats.org/officeDocument/2006/relationships/image" Target="../media/image60.png"/><Relationship Id="rId5" Type="http://schemas.openxmlformats.org/officeDocument/2006/relationships/image" Target="../media/image46.svg"/><Relationship Id="rId15" Type="http://schemas.openxmlformats.org/officeDocument/2006/relationships/image" Target="../media/image54.svg"/><Relationship Id="rId23" Type="http://schemas.openxmlformats.org/officeDocument/2006/relationships/image" Target="../media/image59.svg"/><Relationship Id="rId28" Type="http://schemas.openxmlformats.org/officeDocument/2006/relationships/image" Target="../media/image37.png"/><Relationship Id="rId10" Type="http://schemas.openxmlformats.org/officeDocument/2006/relationships/image" Target="../media/image50.png"/><Relationship Id="rId19" Type="http://schemas.openxmlformats.org/officeDocument/2006/relationships/image" Target="../media/image56.svg"/><Relationship Id="rId4" Type="http://schemas.openxmlformats.org/officeDocument/2006/relationships/image" Target="../media/image13.png"/><Relationship Id="rId9" Type="http://schemas.openxmlformats.org/officeDocument/2006/relationships/image" Target="../media/image49.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63.svg"/><Relationship Id="rId30" Type="http://schemas.openxmlformats.org/officeDocument/2006/relationships/image" Target="../media/image44.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3.xml"/><Relationship Id="rId4" Type="http://schemas.openxmlformats.org/officeDocument/2006/relationships/image" Target="../media/image70.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3.xml"/><Relationship Id="rId4" Type="http://schemas.openxmlformats.org/officeDocument/2006/relationships/image" Target="../media/image70.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0.emf"/><Relationship Id="rId1" Type="http://schemas.openxmlformats.org/officeDocument/2006/relationships/slideMaster" Target="../slideMasters/slideMaster3.xml"/><Relationship Id="rId4" Type="http://schemas.openxmlformats.org/officeDocument/2006/relationships/image" Target="../media/image6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3.xml"/><Relationship Id="rId4" Type="http://schemas.openxmlformats.org/officeDocument/2006/relationships/image" Target="../media/image70.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3.xml"/><Relationship Id="rId4" Type="http://schemas.openxmlformats.org/officeDocument/2006/relationships/image" Target="../media/image70.emf"/></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5.png"/><Relationship Id="rId1" Type="http://schemas.openxmlformats.org/officeDocument/2006/relationships/slideMaster" Target="../slideMasters/slideMaster3.xml"/><Relationship Id="rId4" Type="http://schemas.openxmlformats.org/officeDocument/2006/relationships/image" Target="../media/image70.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5.png"/><Relationship Id="rId1" Type="http://schemas.openxmlformats.org/officeDocument/2006/relationships/slideMaster" Target="../slideMasters/slideMaster3.xml"/><Relationship Id="rId4" Type="http://schemas.openxmlformats.org/officeDocument/2006/relationships/image" Target="../media/image70.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18" Type="http://schemas.openxmlformats.org/officeDocument/2006/relationships/image" Target="../media/image88.png"/><Relationship Id="rId26" Type="http://schemas.openxmlformats.org/officeDocument/2006/relationships/image" Target="../media/image96.png"/><Relationship Id="rId3" Type="http://schemas.openxmlformats.org/officeDocument/2006/relationships/image" Target="../media/image73.svg"/><Relationship Id="rId21" Type="http://schemas.openxmlformats.org/officeDocument/2006/relationships/image" Target="../media/image91.svg"/><Relationship Id="rId7" Type="http://schemas.openxmlformats.org/officeDocument/2006/relationships/image" Target="../media/image77.svg"/><Relationship Id="rId12" Type="http://schemas.openxmlformats.org/officeDocument/2006/relationships/image" Target="../media/image82.png"/><Relationship Id="rId17" Type="http://schemas.openxmlformats.org/officeDocument/2006/relationships/image" Target="../media/image87.svg"/><Relationship Id="rId25" Type="http://schemas.openxmlformats.org/officeDocument/2006/relationships/image" Target="../media/image95.svg"/><Relationship Id="rId2" Type="http://schemas.openxmlformats.org/officeDocument/2006/relationships/image" Target="../media/image72.png"/><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99.svg"/><Relationship Id="rId1" Type="http://schemas.openxmlformats.org/officeDocument/2006/relationships/slideMaster" Target="../slideMasters/slideMaster3.xml"/><Relationship Id="rId6" Type="http://schemas.openxmlformats.org/officeDocument/2006/relationships/image" Target="../media/image76.png"/><Relationship Id="rId11" Type="http://schemas.openxmlformats.org/officeDocument/2006/relationships/image" Target="../media/image81.svg"/><Relationship Id="rId24" Type="http://schemas.openxmlformats.org/officeDocument/2006/relationships/image" Target="../media/image94.png"/><Relationship Id="rId5" Type="http://schemas.openxmlformats.org/officeDocument/2006/relationships/image" Target="../media/image75.svg"/><Relationship Id="rId15" Type="http://schemas.openxmlformats.org/officeDocument/2006/relationships/image" Target="../media/image85.svg"/><Relationship Id="rId23" Type="http://schemas.openxmlformats.org/officeDocument/2006/relationships/image" Target="../media/image93.svg"/><Relationship Id="rId28" Type="http://schemas.openxmlformats.org/officeDocument/2006/relationships/image" Target="../media/image98.png"/><Relationship Id="rId10" Type="http://schemas.openxmlformats.org/officeDocument/2006/relationships/image" Target="../media/image80.png"/><Relationship Id="rId19" Type="http://schemas.openxmlformats.org/officeDocument/2006/relationships/image" Target="../media/image89.sv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97.svg"/><Relationship Id="rId30" Type="http://schemas.openxmlformats.org/officeDocument/2006/relationships/image" Target="../media/image70.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3.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4.xml"/><Relationship Id="rId4" Type="http://schemas.openxmlformats.org/officeDocument/2006/relationships/image" Target="../media/image105.emf"/></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4.xml"/><Relationship Id="rId4" Type="http://schemas.openxmlformats.org/officeDocument/2006/relationships/image" Target="../media/image105.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5.emf"/><Relationship Id="rId1" Type="http://schemas.openxmlformats.org/officeDocument/2006/relationships/slideMaster" Target="../slideMasters/slideMaster4.xml"/><Relationship Id="rId4" Type="http://schemas.openxmlformats.org/officeDocument/2006/relationships/image" Target="../media/image10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4.xml"/><Relationship Id="rId4" Type="http://schemas.openxmlformats.org/officeDocument/2006/relationships/image" Target="../media/image105.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4.xml"/><Relationship Id="rId4" Type="http://schemas.openxmlformats.org/officeDocument/2006/relationships/image" Target="../media/image105.emf"/></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4.xml"/><Relationship Id="rId4" Type="http://schemas.openxmlformats.org/officeDocument/2006/relationships/image" Target="../media/image105.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4.xml"/><Relationship Id="rId4" Type="http://schemas.openxmlformats.org/officeDocument/2006/relationships/image" Target="../media/image105.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svg"/><Relationship Id="rId18" Type="http://schemas.openxmlformats.org/officeDocument/2006/relationships/image" Target="../media/image122.png"/><Relationship Id="rId26" Type="http://schemas.openxmlformats.org/officeDocument/2006/relationships/image" Target="../media/image130.png"/><Relationship Id="rId3" Type="http://schemas.openxmlformats.org/officeDocument/2006/relationships/image" Target="../media/image107.svg"/><Relationship Id="rId21" Type="http://schemas.openxmlformats.org/officeDocument/2006/relationships/image" Target="../media/image125.svg"/><Relationship Id="rId7" Type="http://schemas.openxmlformats.org/officeDocument/2006/relationships/image" Target="../media/image111.svg"/><Relationship Id="rId12" Type="http://schemas.openxmlformats.org/officeDocument/2006/relationships/image" Target="../media/image116.png"/><Relationship Id="rId17" Type="http://schemas.openxmlformats.org/officeDocument/2006/relationships/image" Target="../media/image121.svg"/><Relationship Id="rId25" Type="http://schemas.openxmlformats.org/officeDocument/2006/relationships/image" Target="../media/image129.svg"/><Relationship Id="rId2" Type="http://schemas.openxmlformats.org/officeDocument/2006/relationships/image" Target="../media/image106.png"/><Relationship Id="rId16" Type="http://schemas.openxmlformats.org/officeDocument/2006/relationships/image" Target="../media/image120.png"/><Relationship Id="rId20" Type="http://schemas.openxmlformats.org/officeDocument/2006/relationships/image" Target="../media/image124.png"/><Relationship Id="rId29" Type="http://schemas.openxmlformats.org/officeDocument/2006/relationships/image" Target="../media/image133.svg"/><Relationship Id="rId1" Type="http://schemas.openxmlformats.org/officeDocument/2006/relationships/slideMaster" Target="../slideMasters/slideMaster4.xml"/><Relationship Id="rId6" Type="http://schemas.openxmlformats.org/officeDocument/2006/relationships/image" Target="../media/image110.png"/><Relationship Id="rId11" Type="http://schemas.openxmlformats.org/officeDocument/2006/relationships/image" Target="../media/image115.svg"/><Relationship Id="rId24" Type="http://schemas.openxmlformats.org/officeDocument/2006/relationships/image" Target="../media/image128.png"/><Relationship Id="rId5" Type="http://schemas.openxmlformats.org/officeDocument/2006/relationships/image" Target="../media/image109.svg"/><Relationship Id="rId15" Type="http://schemas.openxmlformats.org/officeDocument/2006/relationships/image" Target="../media/image119.svg"/><Relationship Id="rId23" Type="http://schemas.openxmlformats.org/officeDocument/2006/relationships/image" Target="../media/image127.svg"/><Relationship Id="rId28" Type="http://schemas.openxmlformats.org/officeDocument/2006/relationships/image" Target="../media/image132.png"/><Relationship Id="rId10" Type="http://schemas.openxmlformats.org/officeDocument/2006/relationships/image" Target="../media/image114.png"/><Relationship Id="rId19" Type="http://schemas.openxmlformats.org/officeDocument/2006/relationships/image" Target="../media/image123.svg"/><Relationship Id="rId4" Type="http://schemas.openxmlformats.org/officeDocument/2006/relationships/image" Target="../media/image108.png"/><Relationship Id="rId9" Type="http://schemas.openxmlformats.org/officeDocument/2006/relationships/image" Target="../media/image113.svg"/><Relationship Id="rId14" Type="http://schemas.openxmlformats.org/officeDocument/2006/relationships/image" Target="../media/image118.png"/><Relationship Id="rId22" Type="http://schemas.openxmlformats.org/officeDocument/2006/relationships/image" Target="../media/image126.png"/><Relationship Id="rId27" Type="http://schemas.openxmlformats.org/officeDocument/2006/relationships/image" Target="../media/image131.svg"/><Relationship Id="rId30" Type="http://schemas.openxmlformats.org/officeDocument/2006/relationships/image" Target="../media/image105.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6.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7.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Master" Target="../slideMasters/slideMaster5.xml"/><Relationship Id="rId4" Type="http://schemas.openxmlformats.org/officeDocument/2006/relationships/image" Target="../media/image70.emf"/></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Master" Target="../slideMasters/slideMaster5.xml"/><Relationship Id="rId4" Type="http://schemas.openxmlformats.org/officeDocument/2006/relationships/image" Target="../media/image70.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70.emf"/><Relationship Id="rId1" Type="http://schemas.openxmlformats.org/officeDocument/2006/relationships/slideMaster" Target="../slideMasters/slideMaster5.xml"/><Relationship Id="rId4" Type="http://schemas.openxmlformats.org/officeDocument/2006/relationships/image" Target="../media/image13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Master" Target="../slideMasters/slideMaster5.xml"/><Relationship Id="rId4" Type="http://schemas.openxmlformats.org/officeDocument/2006/relationships/image" Target="../media/image70.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40.png"/><Relationship Id="rId1" Type="http://schemas.openxmlformats.org/officeDocument/2006/relationships/slideMaster" Target="../slideMasters/slideMaster5.xml"/><Relationship Id="rId4" Type="http://schemas.openxmlformats.org/officeDocument/2006/relationships/image" Target="../media/image70.emf"/></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41.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Master" Target="../slideMasters/slideMaster5.xml"/><Relationship Id="rId4" Type="http://schemas.openxmlformats.org/officeDocument/2006/relationships/image" Target="../media/image139.emf"/></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Master" Target="../slideMasters/slideMaster5.xml"/><Relationship Id="rId4" Type="http://schemas.openxmlformats.org/officeDocument/2006/relationships/image" Target="../media/image13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TITUZIONALE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975460"/>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hasCustomPrompt="1"/>
          </p:nvPr>
        </p:nvSpPr>
        <p:spPr>
          <a:xfrm>
            <a:off x="874713" y="3429000"/>
            <a:ext cx="10442574" cy="2663825"/>
          </a:xfr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pic>
        <p:nvPicPr>
          <p:cNvPr id="8" name="Immagine 7">
            <a:extLst>
              <a:ext uri="{FF2B5EF4-FFF2-40B4-BE49-F238E27FC236}">
                <a16:creationId xmlns:a16="http://schemas.microsoft.com/office/drawing/2014/main" id="{A500007A-4EC4-8B4F-A04E-8EFC631398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295224"/>
            <a:ext cx="3140723" cy="1664583"/>
          </a:xfrm>
          <a:prstGeom prst="rect">
            <a:avLst/>
          </a:prstGeom>
        </p:spPr>
      </p:pic>
      <p:sp>
        <p:nvSpPr>
          <p:cNvPr id="7" name="Footer Placeholder 4">
            <a:extLst>
              <a:ext uri="{FF2B5EF4-FFF2-40B4-BE49-F238E27FC236}">
                <a16:creationId xmlns:a16="http://schemas.microsoft.com/office/drawing/2014/main" id="{0D5470A1-62D4-4D18-8C58-3119FBB32285}"/>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Tree>
    <p:extLst>
      <p:ext uri="{BB962C8B-B14F-4D97-AF65-F5344CB8AC3E}">
        <p14:creationId xmlns:p14="http://schemas.microsoft.com/office/powerpoint/2010/main" val="105132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esto e immagine 4">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normAutofit/>
          </a:bodyPr>
          <a:lstStyle>
            <a:lvl1pPr>
              <a:lnSpc>
                <a:spcPct val="100000"/>
              </a:lnSpc>
              <a:defRPr sz="1800"/>
            </a:lvl1pPr>
            <a:lvl2pPr marL="442913" indent="-228600">
              <a:lnSpc>
                <a:spcPct val="100000"/>
              </a:lnSpc>
              <a:defRPr sz="1800"/>
            </a:lvl2p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Footer Placeholder 4">
            <a:extLst>
              <a:ext uri="{FF2B5EF4-FFF2-40B4-BE49-F238E27FC236}">
                <a16:creationId xmlns:a16="http://schemas.microsoft.com/office/drawing/2014/main" id="{D28C8A16-B666-4F2F-87C0-6E8A9809F331}"/>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5023F3E3-CCBE-489B-8810-1B89684F141A}"/>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pic>
        <p:nvPicPr>
          <p:cNvPr id="17" name="Immagine 16">
            <a:extLst>
              <a:ext uri="{FF2B5EF4-FFF2-40B4-BE49-F238E27FC236}">
                <a16:creationId xmlns:a16="http://schemas.microsoft.com/office/drawing/2014/main" id="{9E112397-9A70-304F-BA43-8D7D4B7D4E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9098480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lide timeline colorat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EB7B813-6B22-4249-B2AA-EF1EA1134A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730" y="3943658"/>
            <a:ext cx="1815571" cy="200420"/>
          </a:xfrm>
          <a:prstGeom prst="rect">
            <a:avLst/>
          </a:prstGeom>
        </p:spPr>
      </p:pic>
      <p:pic>
        <p:nvPicPr>
          <p:cNvPr id="5" name="Graphic 4">
            <a:extLst>
              <a:ext uri="{FF2B5EF4-FFF2-40B4-BE49-F238E27FC236}">
                <a16:creationId xmlns:a16="http://schemas.microsoft.com/office/drawing/2014/main" id="{33086018-D168-4D9F-9884-5EB63A0B4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8301" y="3943658"/>
            <a:ext cx="1815571" cy="200420"/>
          </a:xfrm>
          <a:prstGeom prst="rect">
            <a:avLst/>
          </a:prstGeom>
        </p:spPr>
      </p:pic>
      <p:pic>
        <p:nvPicPr>
          <p:cNvPr id="6" name="Graphic 5">
            <a:extLst>
              <a:ext uri="{FF2B5EF4-FFF2-40B4-BE49-F238E27FC236}">
                <a16:creationId xmlns:a16="http://schemas.microsoft.com/office/drawing/2014/main" id="{AD25FEDF-D39F-4648-B232-AF6F9E5BBC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3872" y="3943658"/>
            <a:ext cx="1815571" cy="200420"/>
          </a:xfrm>
          <a:prstGeom prst="rect">
            <a:avLst/>
          </a:prstGeom>
        </p:spPr>
      </p:pic>
      <p:pic>
        <p:nvPicPr>
          <p:cNvPr id="7" name="Graphic 6">
            <a:extLst>
              <a:ext uri="{FF2B5EF4-FFF2-40B4-BE49-F238E27FC236}">
                <a16:creationId xmlns:a16="http://schemas.microsoft.com/office/drawing/2014/main" id="{44FACF54-F975-49C4-9BC4-5374C13DA1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9443" y="3943658"/>
            <a:ext cx="1815571" cy="200420"/>
          </a:xfrm>
          <a:prstGeom prst="rect">
            <a:avLst/>
          </a:prstGeom>
        </p:spPr>
      </p:pic>
      <p:pic>
        <p:nvPicPr>
          <p:cNvPr id="8" name="Graphic 7">
            <a:extLst>
              <a:ext uri="{FF2B5EF4-FFF2-40B4-BE49-F238E27FC236}">
                <a16:creationId xmlns:a16="http://schemas.microsoft.com/office/drawing/2014/main" id="{BBD33892-6A7E-428F-B9BE-B1B84FC80F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5015" y="3943658"/>
            <a:ext cx="1815571" cy="200420"/>
          </a:xfrm>
          <a:prstGeom prst="rect">
            <a:avLst/>
          </a:prstGeom>
        </p:spPr>
      </p:pic>
      <p:pic>
        <p:nvPicPr>
          <p:cNvPr id="9" name="Graphic 8">
            <a:extLst>
              <a:ext uri="{FF2B5EF4-FFF2-40B4-BE49-F238E27FC236}">
                <a16:creationId xmlns:a16="http://schemas.microsoft.com/office/drawing/2014/main" id="{FBA8D694-3A67-4952-83FC-BB47459555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10586" y="3943658"/>
            <a:ext cx="1815571" cy="200420"/>
          </a:xfrm>
          <a:prstGeom prst="rect">
            <a:avLst/>
          </a:prstGeom>
        </p:spPr>
      </p:pic>
      <p:pic>
        <p:nvPicPr>
          <p:cNvPr id="57" name="Graphic 56">
            <a:extLst>
              <a:ext uri="{FF2B5EF4-FFF2-40B4-BE49-F238E27FC236}">
                <a16:creationId xmlns:a16="http://schemas.microsoft.com/office/drawing/2014/main" id="{1C4B652B-9BC3-4788-B4BF-5F3E020AE96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l="64981"/>
          <a:stretch>
            <a:fillRect/>
          </a:stretch>
        </p:blipFill>
        <p:spPr>
          <a:xfrm>
            <a:off x="0" y="3943658"/>
            <a:ext cx="635794" cy="200420"/>
          </a:xfrm>
          <a:custGeom>
            <a:avLst/>
            <a:gdLst>
              <a:gd name="connsiteX0" fmla="*/ 0 w 635794"/>
              <a:gd name="connsiteY0" fmla="*/ 0 h 200420"/>
              <a:gd name="connsiteX1" fmla="*/ 635794 w 635794"/>
              <a:gd name="connsiteY1" fmla="*/ 0 h 200420"/>
              <a:gd name="connsiteX2" fmla="*/ 635794 w 635794"/>
              <a:gd name="connsiteY2" fmla="*/ 200420 h 200420"/>
              <a:gd name="connsiteX3" fmla="*/ 0 w 635794"/>
              <a:gd name="connsiteY3" fmla="*/ 200420 h 200420"/>
              <a:gd name="connsiteX4" fmla="*/ 0 w 635794"/>
              <a:gd name="connsiteY4" fmla="*/ 0 h 20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4" h="200420">
                <a:moveTo>
                  <a:pt x="0" y="0"/>
                </a:moveTo>
                <a:lnTo>
                  <a:pt x="635794" y="0"/>
                </a:lnTo>
                <a:lnTo>
                  <a:pt x="635794" y="200420"/>
                </a:lnTo>
                <a:lnTo>
                  <a:pt x="0" y="200420"/>
                </a:lnTo>
                <a:lnTo>
                  <a:pt x="0" y="0"/>
                </a:lnTo>
                <a:close/>
              </a:path>
            </a:pathLst>
          </a:custGeom>
        </p:spPr>
      </p:pic>
      <p:pic>
        <p:nvPicPr>
          <p:cNvPr id="10" name="Graphic 9">
            <a:extLst>
              <a:ext uri="{FF2B5EF4-FFF2-40B4-BE49-F238E27FC236}">
                <a16:creationId xmlns:a16="http://schemas.microsoft.com/office/drawing/2014/main" id="{D83FECFE-2AF1-4E87-BE7C-76E00DCE69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137214" y="2772083"/>
            <a:ext cx="123825" cy="1171575"/>
          </a:xfrm>
          <a:prstGeom prst="rect">
            <a:avLst/>
          </a:prstGeom>
        </p:spPr>
      </p:pic>
      <p:pic>
        <p:nvPicPr>
          <p:cNvPr id="11" name="Graphic 10">
            <a:extLst>
              <a:ext uri="{FF2B5EF4-FFF2-40B4-BE49-F238E27FC236}">
                <a16:creationId xmlns:a16="http://schemas.microsoft.com/office/drawing/2014/main" id="{98AE52DB-43FC-42C9-A0E8-4CAC0CC2370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415884" y="4144078"/>
            <a:ext cx="123825" cy="1171575"/>
          </a:xfrm>
          <a:prstGeom prst="rect">
            <a:avLst/>
          </a:prstGeom>
        </p:spPr>
      </p:pic>
      <p:pic>
        <p:nvPicPr>
          <p:cNvPr id="12" name="Graphic 11">
            <a:extLst>
              <a:ext uri="{FF2B5EF4-FFF2-40B4-BE49-F238E27FC236}">
                <a16:creationId xmlns:a16="http://schemas.microsoft.com/office/drawing/2014/main" id="{E7673EF1-D60F-4450-9E91-57D8D69C49B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865061" y="2772083"/>
            <a:ext cx="123825" cy="1171575"/>
          </a:xfrm>
          <a:prstGeom prst="rect">
            <a:avLst/>
          </a:prstGeom>
        </p:spPr>
      </p:pic>
      <p:pic>
        <p:nvPicPr>
          <p:cNvPr id="13" name="Graphic 12">
            <a:extLst>
              <a:ext uri="{FF2B5EF4-FFF2-40B4-BE49-F238E27FC236}">
                <a16:creationId xmlns:a16="http://schemas.microsoft.com/office/drawing/2014/main" id="{496AD4B1-914D-45DE-998E-8D26C88C592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053541" y="4144078"/>
            <a:ext cx="123825" cy="1171575"/>
          </a:xfrm>
          <a:prstGeom prst="rect">
            <a:avLst/>
          </a:prstGeom>
        </p:spPr>
      </p:pic>
      <p:pic>
        <p:nvPicPr>
          <p:cNvPr id="14" name="Graphic 13">
            <a:extLst>
              <a:ext uri="{FF2B5EF4-FFF2-40B4-BE49-F238E27FC236}">
                <a16:creationId xmlns:a16="http://schemas.microsoft.com/office/drawing/2014/main" id="{A837145B-CD0F-4B09-A010-9419605F1B2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772383" y="2772083"/>
            <a:ext cx="123825" cy="1171575"/>
          </a:xfrm>
          <a:prstGeom prst="rect">
            <a:avLst/>
          </a:prstGeom>
        </p:spPr>
      </p:pic>
      <p:pic>
        <p:nvPicPr>
          <p:cNvPr id="15" name="Graphic 14">
            <a:extLst>
              <a:ext uri="{FF2B5EF4-FFF2-40B4-BE49-F238E27FC236}">
                <a16:creationId xmlns:a16="http://schemas.microsoft.com/office/drawing/2014/main" id="{095C8734-BD8B-45D5-9D80-07B29DBFBD0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700103" y="4144078"/>
            <a:ext cx="123825" cy="1171575"/>
          </a:xfrm>
          <a:prstGeom prst="rect">
            <a:avLst/>
          </a:prstGeom>
        </p:spPr>
      </p:pic>
      <p:sp>
        <p:nvSpPr>
          <p:cNvPr id="23" name="Segnaposto testo 24">
            <a:extLst>
              <a:ext uri="{FF2B5EF4-FFF2-40B4-BE49-F238E27FC236}">
                <a16:creationId xmlns:a16="http://schemas.microsoft.com/office/drawing/2014/main" id="{262B755A-D030-424E-B1A1-C20549138776}"/>
              </a:ext>
            </a:extLst>
          </p:cNvPr>
          <p:cNvSpPr>
            <a:spLocks noGrp="1"/>
          </p:cNvSpPr>
          <p:nvPr userDrawn="1">
            <p:ph type="body" sz="quarter" idx="17" hasCustomPrompt="1"/>
          </p:nvPr>
        </p:nvSpPr>
        <p:spPr>
          <a:xfrm>
            <a:off x="1632019"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4" name="Segnaposto testo 24">
            <a:extLst>
              <a:ext uri="{FF2B5EF4-FFF2-40B4-BE49-F238E27FC236}">
                <a16:creationId xmlns:a16="http://schemas.microsoft.com/office/drawing/2014/main" id="{E5D9EC56-1AA4-4FF7-B563-A25BCD8350F7}"/>
              </a:ext>
            </a:extLst>
          </p:cNvPr>
          <p:cNvSpPr>
            <a:spLocks noGrp="1"/>
          </p:cNvSpPr>
          <p:nvPr userDrawn="1">
            <p:ph type="body" sz="quarter" idx="18" hasCustomPrompt="1"/>
          </p:nvPr>
        </p:nvSpPr>
        <p:spPr>
          <a:xfrm>
            <a:off x="1632019"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7" name="Segnaposto testo 24">
            <a:extLst>
              <a:ext uri="{FF2B5EF4-FFF2-40B4-BE49-F238E27FC236}">
                <a16:creationId xmlns:a16="http://schemas.microsoft.com/office/drawing/2014/main" id="{8DC7AE27-62AB-47B9-863B-386EB5D3EA33}"/>
              </a:ext>
            </a:extLst>
          </p:cNvPr>
          <p:cNvSpPr>
            <a:spLocks noGrp="1"/>
          </p:cNvSpPr>
          <p:nvPr userDrawn="1">
            <p:ph type="body" sz="quarter" idx="19" hasCustomPrompt="1"/>
          </p:nvPr>
        </p:nvSpPr>
        <p:spPr>
          <a:xfrm>
            <a:off x="3326806"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8" name="Segnaposto testo 24">
            <a:extLst>
              <a:ext uri="{FF2B5EF4-FFF2-40B4-BE49-F238E27FC236}">
                <a16:creationId xmlns:a16="http://schemas.microsoft.com/office/drawing/2014/main" id="{723836D7-A7F0-46EB-9D21-AD6F0E192C89}"/>
              </a:ext>
            </a:extLst>
          </p:cNvPr>
          <p:cNvSpPr>
            <a:spLocks noGrp="1"/>
          </p:cNvSpPr>
          <p:nvPr userDrawn="1">
            <p:ph type="body" sz="quarter" idx="20" hasCustomPrompt="1"/>
          </p:nvPr>
        </p:nvSpPr>
        <p:spPr>
          <a:xfrm>
            <a:off x="3326806"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9" name="Segnaposto testo 24">
            <a:extLst>
              <a:ext uri="{FF2B5EF4-FFF2-40B4-BE49-F238E27FC236}">
                <a16:creationId xmlns:a16="http://schemas.microsoft.com/office/drawing/2014/main" id="{0C42A3D5-479A-4934-A58A-DF57EE166651}"/>
              </a:ext>
            </a:extLst>
          </p:cNvPr>
          <p:cNvSpPr>
            <a:spLocks noGrp="1"/>
          </p:cNvSpPr>
          <p:nvPr userDrawn="1">
            <p:ph type="body" sz="quarter" idx="21" hasCustomPrompt="1"/>
          </p:nvPr>
        </p:nvSpPr>
        <p:spPr>
          <a:xfrm>
            <a:off x="7080222"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0" name="Segnaposto testo 24">
            <a:extLst>
              <a:ext uri="{FF2B5EF4-FFF2-40B4-BE49-F238E27FC236}">
                <a16:creationId xmlns:a16="http://schemas.microsoft.com/office/drawing/2014/main" id="{072F1427-0D95-4193-8568-B841464287C6}"/>
              </a:ext>
            </a:extLst>
          </p:cNvPr>
          <p:cNvSpPr>
            <a:spLocks noGrp="1"/>
          </p:cNvSpPr>
          <p:nvPr userDrawn="1">
            <p:ph type="body" sz="quarter" idx="22" hasCustomPrompt="1"/>
          </p:nvPr>
        </p:nvSpPr>
        <p:spPr>
          <a:xfrm>
            <a:off x="7080222"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1" name="Segnaposto testo 24">
            <a:extLst>
              <a:ext uri="{FF2B5EF4-FFF2-40B4-BE49-F238E27FC236}">
                <a16:creationId xmlns:a16="http://schemas.microsoft.com/office/drawing/2014/main" id="{789BACF4-9294-4E91-9380-4E85D94D1CC1}"/>
              </a:ext>
            </a:extLst>
          </p:cNvPr>
          <p:cNvSpPr>
            <a:spLocks noGrp="1"/>
          </p:cNvSpPr>
          <p:nvPr userDrawn="1">
            <p:ph type="body" sz="quarter" idx="23" hasCustomPrompt="1"/>
          </p:nvPr>
        </p:nvSpPr>
        <p:spPr>
          <a:xfrm>
            <a:off x="5251074"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2" name="Segnaposto testo 24">
            <a:extLst>
              <a:ext uri="{FF2B5EF4-FFF2-40B4-BE49-F238E27FC236}">
                <a16:creationId xmlns:a16="http://schemas.microsoft.com/office/drawing/2014/main" id="{39400F57-8A12-4268-A697-A9B5540C8049}"/>
              </a:ext>
            </a:extLst>
          </p:cNvPr>
          <p:cNvSpPr>
            <a:spLocks noGrp="1"/>
          </p:cNvSpPr>
          <p:nvPr userDrawn="1">
            <p:ph type="body" sz="quarter" idx="24" hasCustomPrompt="1"/>
          </p:nvPr>
        </p:nvSpPr>
        <p:spPr>
          <a:xfrm>
            <a:off x="5251074"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3" name="Segnaposto testo 24">
            <a:extLst>
              <a:ext uri="{FF2B5EF4-FFF2-40B4-BE49-F238E27FC236}">
                <a16:creationId xmlns:a16="http://schemas.microsoft.com/office/drawing/2014/main" id="{B728546F-BEE9-4586-B6A0-427354181E4E}"/>
              </a:ext>
            </a:extLst>
          </p:cNvPr>
          <p:cNvSpPr>
            <a:spLocks noGrp="1"/>
          </p:cNvSpPr>
          <p:nvPr userDrawn="1">
            <p:ph type="body" sz="quarter" idx="25" hasCustomPrompt="1"/>
          </p:nvPr>
        </p:nvSpPr>
        <p:spPr>
          <a:xfrm>
            <a:off x="8935692"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4" name="Segnaposto testo 24">
            <a:extLst>
              <a:ext uri="{FF2B5EF4-FFF2-40B4-BE49-F238E27FC236}">
                <a16:creationId xmlns:a16="http://schemas.microsoft.com/office/drawing/2014/main" id="{BC002BAF-ED2F-4719-8D9D-F9C6144F68D3}"/>
              </a:ext>
            </a:extLst>
          </p:cNvPr>
          <p:cNvSpPr>
            <a:spLocks noGrp="1"/>
          </p:cNvSpPr>
          <p:nvPr userDrawn="1">
            <p:ph type="body" sz="quarter" idx="26" hasCustomPrompt="1"/>
          </p:nvPr>
        </p:nvSpPr>
        <p:spPr>
          <a:xfrm>
            <a:off x="8935692"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5" name="Segnaposto testo 24">
            <a:extLst>
              <a:ext uri="{FF2B5EF4-FFF2-40B4-BE49-F238E27FC236}">
                <a16:creationId xmlns:a16="http://schemas.microsoft.com/office/drawing/2014/main" id="{324603C3-9D43-4708-8D72-DCCD4DBA99C5}"/>
              </a:ext>
            </a:extLst>
          </p:cNvPr>
          <p:cNvSpPr>
            <a:spLocks noGrp="1"/>
          </p:cNvSpPr>
          <p:nvPr userDrawn="1">
            <p:ph type="body" sz="quarter" idx="27" hasCustomPrompt="1"/>
          </p:nvPr>
        </p:nvSpPr>
        <p:spPr>
          <a:xfrm>
            <a:off x="10017083"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6" name="Segnaposto testo 24">
            <a:extLst>
              <a:ext uri="{FF2B5EF4-FFF2-40B4-BE49-F238E27FC236}">
                <a16:creationId xmlns:a16="http://schemas.microsoft.com/office/drawing/2014/main" id="{598657F5-1D40-46B3-82F6-2DB0C93FB03B}"/>
              </a:ext>
            </a:extLst>
          </p:cNvPr>
          <p:cNvSpPr>
            <a:spLocks noGrp="1"/>
          </p:cNvSpPr>
          <p:nvPr userDrawn="1">
            <p:ph type="body" sz="quarter" idx="28" hasCustomPrompt="1"/>
          </p:nvPr>
        </p:nvSpPr>
        <p:spPr>
          <a:xfrm>
            <a:off x="10017083"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pic>
        <p:nvPicPr>
          <p:cNvPr id="51" name="Graphic 50">
            <a:extLst>
              <a:ext uri="{FF2B5EF4-FFF2-40B4-BE49-F238E27FC236}">
                <a16:creationId xmlns:a16="http://schemas.microsoft.com/office/drawing/2014/main" id="{536D3F3F-AD61-4BC8-A0B7-A52B8B84FD4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3767" y="2772083"/>
            <a:ext cx="123825" cy="1171575"/>
          </a:xfrm>
          <a:prstGeom prst="rect">
            <a:avLst/>
          </a:prstGeom>
        </p:spPr>
      </p:pic>
      <p:sp>
        <p:nvSpPr>
          <p:cNvPr id="52" name="Segnaposto testo 24">
            <a:extLst>
              <a:ext uri="{FF2B5EF4-FFF2-40B4-BE49-F238E27FC236}">
                <a16:creationId xmlns:a16="http://schemas.microsoft.com/office/drawing/2014/main" id="{755EE5E1-82D5-40EE-982B-151B027B8EDE}"/>
              </a:ext>
            </a:extLst>
          </p:cNvPr>
          <p:cNvSpPr>
            <a:spLocks noGrp="1"/>
          </p:cNvSpPr>
          <p:nvPr>
            <p:ph type="body" sz="quarter" idx="31" hasCustomPrompt="1"/>
          </p:nvPr>
        </p:nvSpPr>
        <p:spPr>
          <a:xfrm>
            <a:off x="233359" y="283864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53" name="Segnaposto testo 24">
            <a:extLst>
              <a:ext uri="{FF2B5EF4-FFF2-40B4-BE49-F238E27FC236}">
                <a16:creationId xmlns:a16="http://schemas.microsoft.com/office/drawing/2014/main" id="{A564BF15-2852-401C-B8F3-B29F2816BF65}"/>
              </a:ext>
            </a:extLst>
          </p:cNvPr>
          <p:cNvSpPr>
            <a:spLocks noGrp="1"/>
          </p:cNvSpPr>
          <p:nvPr>
            <p:ph type="body" sz="quarter" idx="32" hasCustomPrompt="1"/>
          </p:nvPr>
        </p:nvSpPr>
        <p:spPr>
          <a:xfrm>
            <a:off x="233359"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1" spc="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46" name="Footer Placeholder 4">
            <a:extLst>
              <a:ext uri="{FF2B5EF4-FFF2-40B4-BE49-F238E27FC236}">
                <a16:creationId xmlns:a16="http://schemas.microsoft.com/office/drawing/2014/main" id="{7D6F8CFE-E3D1-4802-B946-B1570D1EB983}"/>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47" name="Slide Number Placeholder 5">
            <a:extLst>
              <a:ext uri="{FF2B5EF4-FFF2-40B4-BE49-F238E27FC236}">
                <a16:creationId xmlns:a16="http://schemas.microsoft.com/office/drawing/2014/main" id="{C78BB02B-0732-4AEF-9E5D-471C0BBD1068}"/>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8" name="Titolo 10">
            <a:extLst>
              <a:ext uri="{FF2B5EF4-FFF2-40B4-BE49-F238E27FC236}">
                <a16:creationId xmlns:a16="http://schemas.microsoft.com/office/drawing/2014/main" id="{296B1E6B-DBED-4287-8A06-CE4D7E0E3EE0}"/>
              </a:ext>
            </a:extLst>
          </p:cNvPr>
          <p:cNvSpPr>
            <a:spLocks noGrp="1"/>
          </p:cNvSpPr>
          <p:nvPr>
            <p:ph type="title"/>
          </p:nvPr>
        </p:nvSpPr>
        <p:spPr>
          <a:xfrm>
            <a:off x="874713" y="441326"/>
            <a:ext cx="10442573" cy="970948"/>
          </a:xfrm>
        </p:spPr>
        <p:txBody>
          <a:bodyPr/>
          <a:lstStyle/>
          <a:p>
            <a:endParaRPr lang="it-IT"/>
          </a:p>
        </p:txBody>
      </p:sp>
      <p:cxnSp>
        <p:nvCxnSpPr>
          <p:cNvPr id="42" name="Straight Connector 8">
            <a:extLst>
              <a:ext uri="{FF2B5EF4-FFF2-40B4-BE49-F238E27FC236}">
                <a16:creationId xmlns:a16="http://schemas.microsoft.com/office/drawing/2014/main" id="{AC3F4130-F47D-6D4F-B16A-9C0F86B22E52}"/>
              </a:ext>
            </a:extLst>
          </p:cNvPr>
          <p:cNvCxnSpPr/>
          <p:nvPr userDrawn="1"/>
        </p:nvCxnSpPr>
        <p:spPr>
          <a:xfrm flipH="1">
            <a:off x="335" y="1381153"/>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43" name="Immagine 42">
            <a:extLst>
              <a:ext uri="{FF2B5EF4-FFF2-40B4-BE49-F238E27FC236}">
                <a16:creationId xmlns:a16="http://schemas.microsoft.com/office/drawing/2014/main" id="{9B923024-6716-8F4D-8A5F-BB4B0EA4C5D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635455" y="5822237"/>
            <a:ext cx="235224" cy="670638"/>
          </a:xfrm>
          <a:prstGeom prst="rect">
            <a:avLst/>
          </a:prstGeom>
        </p:spPr>
      </p:pic>
    </p:spTree>
    <p:extLst>
      <p:ext uri="{BB962C8B-B14F-4D97-AF65-F5344CB8AC3E}">
        <p14:creationId xmlns:p14="http://schemas.microsoft.com/office/powerpoint/2010/main" val="240763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testo e immagine 5">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Footer Placeholder 4">
            <a:extLst>
              <a:ext uri="{FF2B5EF4-FFF2-40B4-BE49-F238E27FC236}">
                <a16:creationId xmlns:a16="http://schemas.microsoft.com/office/drawing/2014/main" id="{644EB7A9-5F8F-426A-9C2B-ED637DFBA0E5}"/>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0" name="Slide Number Placeholder 5">
            <a:extLst>
              <a:ext uri="{FF2B5EF4-FFF2-40B4-BE49-F238E27FC236}">
                <a16:creationId xmlns:a16="http://schemas.microsoft.com/office/drawing/2014/main" id="{E0D44750-11B9-4C4D-BFD6-F7C5867A11CE}"/>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pic>
        <p:nvPicPr>
          <p:cNvPr id="21" name="Immagine 20">
            <a:extLst>
              <a:ext uri="{FF2B5EF4-FFF2-40B4-BE49-F238E27FC236}">
                <a16:creationId xmlns:a16="http://schemas.microsoft.com/office/drawing/2014/main" id="{F45B26E4-99BC-C141-B923-9654D9C0E8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soria 1 fondo blu">
    <p:bg>
      <p:bgPr>
        <a:solidFill>
          <a:schemeClr val="tx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Autofit/>
          </a:bodyPr>
          <a:lstStyle>
            <a:lvl1pPr>
              <a:defRPr sz="3600">
                <a:solidFill>
                  <a:schemeClr val="bg1"/>
                </a:solidFill>
              </a:defRPr>
            </a:lvl1pPr>
          </a:lstStyle>
          <a:p>
            <a:r>
              <a:rPr lang="it-IT"/>
              <a:t>Fare clic per modificare lo stile del titolo</a:t>
            </a:r>
          </a:p>
        </p:txBody>
      </p:sp>
      <p:sp>
        <p:nvSpPr>
          <p:cNvPr id="5" name="Footer Placeholder 4">
            <a:extLst>
              <a:ext uri="{FF2B5EF4-FFF2-40B4-BE49-F238E27FC236}">
                <a16:creationId xmlns:a16="http://schemas.microsoft.com/office/drawing/2014/main" id="{2EE267C4-7941-4037-942C-B4B524CD9AAF}"/>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6" name="Slide Number Placeholder 5">
            <a:extLst>
              <a:ext uri="{FF2B5EF4-FFF2-40B4-BE49-F238E27FC236}">
                <a16:creationId xmlns:a16="http://schemas.microsoft.com/office/drawing/2014/main" id="{E55A6943-51DE-48CF-94BC-E3E3E9CD7F7E}"/>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7" name="Straight Connector 8">
            <a:extLst>
              <a:ext uri="{FF2B5EF4-FFF2-40B4-BE49-F238E27FC236}">
                <a16:creationId xmlns:a16="http://schemas.microsoft.com/office/drawing/2014/main" id="{446A7787-B6C5-462B-81C1-EB389EBC238D}"/>
              </a:ext>
            </a:extLst>
          </p:cNvPr>
          <p:cNvCxnSpPr/>
          <p:nvPr userDrawn="1"/>
        </p:nvCxnSpPr>
        <p:spPr>
          <a:xfrm flipH="1">
            <a:off x="-30145" y="2958745"/>
            <a:ext cx="83740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559E9CA6-375D-854B-AC73-D4284D2D10F5}"/>
              </a:ext>
            </a:extLst>
          </p:cNvPr>
          <p:cNvPicPr>
            <a:picLocks noChangeAspect="1"/>
          </p:cNvPicPr>
          <p:nvPr userDrawn="1"/>
        </p:nvPicPr>
        <p:blipFill>
          <a:blip r:embed="rId2">
            <a:alphaModFix amt="30000"/>
          </a:blip>
          <a:stretch>
            <a:fillRect/>
          </a:stretch>
        </p:blipFill>
        <p:spPr>
          <a:xfrm>
            <a:off x="11043573" y="4168598"/>
            <a:ext cx="815231" cy="2324277"/>
          </a:xfrm>
          <a:prstGeom prst="rect">
            <a:avLst/>
          </a:prstGeom>
        </p:spPr>
      </p:pic>
      <p:pic>
        <p:nvPicPr>
          <p:cNvPr id="4" name="Immagine 3">
            <a:extLst>
              <a:ext uri="{FF2B5EF4-FFF2-40B4-BE49-F238E27FC236}">
                <a16:creationId xmlns:a16="http://schemas.microsoft.com/office/drawing/2014/main" id="{05DE2C5A-39D8-FE4E-834E-CF5F0B1DC3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22236"/>
            <a:ext cx="235224" cy="670639"/>
          </a:xfrm>
          <a:prstGeom prst="rect">
            <a:avLst/>
          </a:prstGeom>
        </p:spPr>
      </p:pic>
    </p:spTree>
    <p:extLst>
      <p:ext uri="{BB962C8B-B14F-4D97-AF65-F5344CB8AC3E}">
        <p14:creationId xmlns:p14="http://schemas.microsoft.com/office/powerpoint/2010/main" val="281390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soria 2 fondo bianco">
    <p:bg>
      <p:bgPr>
        <a:solidFill>
          <a:schemeClr val="bg1"/>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A54E31A-94A6-4CDA-B0D4-9A19901FD7E0}"/>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7" name="Slide Number Placeholder 5">
            <a:extLst>
              <a:ext uri="{FF2B5EF4-FFF2-40B4-BE49-F238E27FC236}">
                <a16:creationId xmlns:a16="http://schemas.microsoft.com/office/drawing/2014/main" id="{9B36BEDC-D683-4855-ADF0-B70A2A3D81AA}"/>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9" name="Straight Connector 8">
            <a:extLst>
              <a:ext uri="{FF2B5EF4-FFF2-40B4-BE49-F238E27FC236}">
                <a16:creationId xmlns:a16="http://schemas.microsoft.com/office/drawing/2014/main" id="{8D9478AB-FACA-4DDB-8C31-59220239E50C}"/>
              </a:ext>
            </a:extLst>
          </p:cNvPr>
          <p:cNvCxnSpPr/>
          <p:nvPr userDrawn="1"/>
        </p:nvCxnSpPr>
        <p:spPr>
          <a:xfrm flipH="1">
            <a:off x="-30145" y="2958745"/>
            <a:ext cx="837407" cy="0"/>
          </a:xfrm>
          <a:prstGeom prst="line">
            <a:avLst/>
          </a:prstGeom>
          <a:ln w="76200">
            <a:solidFill>
              <a:srgbClr val="213E76"/>
            </a:solidFill>
          </a:ln>
        </p:spPr>
        <p:style>
          <a:lnRef idx="1">
            <a:schemeClr val="accent1"/>
          </a:lnRef>
          <a:fillRef idx="0">
            <a:schemeClr val="accent1"/>
          </a:fillRef>
          <a:effectRef idx="0">
            <a:schemeClr val="accent1"/>
          </a:effectRef>
          <a:fontRef idx="minor">
            <a:schemeClr val="tx1"/>
          </a:fontRef>
        </p:style>
      </p:cxnSp>
      <p:sp>
        <p:nvSpPr>
          <p:cNvPr id="12" name="Titolo 1">
            <a:extLst>
              <a:ext uri="{FF2B5EF4-FFF2-40B4-BE49-F238E27FC236}">
                <a16:creationId xmlns:a16="http://schemas.microsoft.com/office/drawing/2014/main" id="{F12E571D-D4F9-4659-A1A0-FE15CDCAFF31}"/>
              </a:ext>
            </a:extLst>
          </p:cNvPr>
          <p:cNvSpPr>
            <a:spLocks noGrp="1"/>
          </p:cNvSpPr>
          <p:nvPr>
            <p:ph type="title"/>
          </p:nvPr>
        </p:nvSpPr>
        <p:spPr>
          <a:xfrm>
            <a:off x="844568" y="1720190"/>
            <a:ext cx="10442573" cy="1444639"/>
          </a:xfrm>
        </p:spPr>
        <p:txBody>
          <a:bodyPr anchor="b">
            <a:noAutofit/>
          </a:bodyPr>
          <a:lstStyle>
            <a:lvl1pPr>
              <a:defRPr sz="3600">
                <a:solidFill>
                  <a:schemeClr val="tx2"/>
                </a:solidFill>
              </a:defRPr>
            </a:lvl1pPr>
          </a:lstStyle>
          <a:p>
            <a:r>
              <a:rPr lang="it-IT"/>
              <a:t>Fare clic per modificare lo stile del titolo</a:t>
            </a:r>
          </a:p>
        </p:txBody>
      </p:sp>
      <p:pic>
        <p:nvPicPr>
          <p:cNvPr id="11" name="Immagine 10">
            <a:extLst>
              <a:ext uri="{FF2B5EF4-FFF2-40B4-BE49-F238E27FC236}">
                <a16:creationId xmlns:a16="http://schemas.microsoft.com/office/drawing/2014/main" id="{39AA3989-4BEC-C547-B253-4FEDE12A9B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pic>
        <p:nvPicPr>
          <p:cNvPr id="14" name="Immagine 13">
            <a:extLst>
              <a:ext uri="{FF2B5EF4-FFF2-40B4-BE49-F238E27FC236}">
                <a16:creationId xmlns:a16="http://schemas.microsoft.com/office/drawing/2014/main" id="{00F425D7-CC1C-9B4A-940B-078B7BAF12D9}"/>
              </a:ext>
            </a:extLst>
          </p:cNvPr>
          <p:cNvPicPr>
            <a:picLocks noChangeAspect="1"/>
          </p:cNvPicPr>
          <p:nvPr userDrawn="1"/>
        </p:nvPicPr>
        <p:blipFill>
          <a:blip r:embed="rId2">
            <a:alphaModFix amt="24000"/>
          </a:blip>
          <a:stretch>
            <a:fillRect/>
          </a:stretch>
        </p:blipFill>
        <p:spPr>
          <a:xfrm>
            <a:off x="11043573" y="4154504"/>
            <a:ext cx="815231" cy="2324277"/>
          </a:xfrm>
          <a:prstGeom prst="rect">
            <a:avLst/>
          </a:prstGeom>
        </p:spPr>
      </p:pic>
    </p:spTree>
    <p:extLst>
      <p:ext uri="{BB962C8B-B14F-4D97-AF65-F5344CB8AC3E}">
        <p14:creationId xmlns:p14="http://schemas.microsoft.com/office/powerpoint/2010/main" val="1513392879"/>
      </p:ext>
    </p:extLst>
  </p:cSld>
  <p:clrMapOvr>
    <a:masterClrMapping/>
  </p:clrMapOvr>
  <p:extLst>
    <p:ext uri="{DCECCB84-F9BA-43D5-87BE-67443E8EF086}">
      <p15:sldGuideLst xmlns:p15="http://schemas.microsoft.com/office/powerpoint/2012/main">
        <p15:guide id="1" orient="horz" pos="188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testo con logo trasparenza">
    <p:spTree>
      <p:nvGrpSpPr>
        <p:cNvPr id="1" name=""/>
        <p:cNvGrpSpPr/>
        <p:nvPr/>
      </p:nvGrpSpPr>
      <p:grpSpPr>
        <a:xfrm>
          <a:off x="0" y="0"/>
          <a:ext cx="0" cy="0"/>
          <a:chOff x="0" y="0"/>
          <a:chExt cx="0" cy="0"/>
        </a:xfrm>
      </p:grpSpPr>
      <p:sp>
        <p:nvSpPr>
          <p:cNvPr id="9" name="Segnaposto testo 22">
            <a:extLst>
              <a:ext uri="{FF2B5EF4-FFF2-40B4-BE49-F238E27FC236}">
                <a16:creationId xmlns:a16="http://schemas.microsoft.com/office/drawing/2014/main" id="{080CDB25-B377-4F3B-A257-B2D6226E3C74}"/>
              </a:ext>
            </a:extLst>
          </p:cNvPr>
          <p:cNvSpPr>
            <a:spLocks noGrp="1"/>
          </p:cNvSpPr>
          <p:nvPr>
            <p:ph type="body" sz="quarter" idx="17" hasCustomPrompt="1"/>
          </p:nvPr>
        </p:nvSpPr>
        <p:spPr>
          <a:xfrm>
            <a:off x="4066154" y="1853600"/>
            <a:ext cx="4874645" cy="4409767"/>
          </a:xfrm>
          <a:prstGeom prst="rect">
            <a:avLst/>
          </a:prstGeom>
        </p:spPr>
        <p:txBody>
          <a:bodyPr/>
          <a:lstStyle>
            <a:lvl1pPr marL="0" indent="0">
              <a:buNone/>
              <a:defRPr sz="1800">
                <a:solidFill>
                  <a:schemeClr val="bg1">
                    <a:lumMod val="50000"/>
                  </a:schemeClr>
                </a:solidFill>
              </a:defRPr>
            </a:lvl1pPr>
          </a:lstStyle>
          <a:p>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r>
              <a:rPr lang="it-IT"/>
              <a:t> </a:t>
            </a:r>
            <a:r>
              <a:rPr lang="it-IT" err="1"/>
              <a:t>volutpat</a:t>
            </a:r>
            <a:r>
              <a:rPr lang="it-IT"/>
              <a:t>. Ut </a:t>
            </a:r>
            <a:r>
              <a:rPr lang="it-IT" err="1"/>
              <a:t>wisi</a:t>
            </a:r>
            <a:r>
              <a:rPr lang="it-IT"/>
              <a: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a:t>
            </a:r>
            <a:r>
              <a:rPr lang="it-IT"/>
              <a:t> </a:t>
            </a:r>
            <a:r>
              <a:rPr lang="it-IT" err="1"/>
              <a:t>tation</a:t>
            </a:r>
            <a:r>
              <a:rPr lang="it-IT"/>
              <a:t> </a:t>
            </a:r>
            <a:r>
              <a:rPr lang="it-IT" err="1"/>
              <a:t>ullamcorper</a:t>
            </a:r>
            <a:r>
              <a:rPr lang="it-IT"/>
              <a:t> </a:t>
            </a:r>
            <a:r>
              <a:rPr lang="it-IT" err="1"/>
              <a:t>suscipit</a:t>
            </a:r>
            <a:r>
              <a:rPr lang="it-IT"/>
              <a:t> </a:t>
            </a:r>
            <a:r>
              <a:rPr lang="it-IT" err="1"/>
              <a:t>lobortis</a:t>
            </a:r>
            <a:r>
              <a:rPr lang="it-IT"/>
              <a:t> </a:t>
            </a:r>
            <a:r>
              <a:rPr lang="it-IT" err="1"/>
              <a:t>nisl</a:t>
            </a:r>
            <a:r>
              <a:rPr lang="it-IT"/>
              <a:t> ut </a:t>
            </a:r>
            <a:r>
              <a:rPr lang="it-IT" err="1"/>
              <a:t>aliquip</a:t>
            </a:r>
            <a:r>
              <a:rPr lang="it-IT"/>
              <a:t> ex ea </a:t>
            </a:r>
            <a:r>
              <a:rPr lang="it-IT" err="1"/>
              <a:t>commodo</a:t>
            </a:r>
            <a:r>
              <a:rPr lang="it-IT"/>
              <a:t> </a:t>
            </a:r>
            <a:r>
              <a:rPr lang="it-IT" err="1"/>
              <a:t>consequat</a:t>
            </a:r>
            <a:r>
              <a:rPr lang="it-IT"/>
              <a:t>. </a:t>
            </a:r>
            <a:r>
              <a:rPr lang="it-IT" err="1"/>
              <a:t>Duis</a:t>
            </a:r>
            <a:r>
              <a:rPr lang="it-IT"/>
              <a:t> </a:t>
            </a:r>
            <a:r>
              <a:rPr lang="it-IT" err="1"/>
              <a:t>autem</a:t>
            </a:r>
            <a:r>
              <a:rPr lang="it-IT"/>
              <a:t> </a:t>
            </a:r>
            <a:r>
              <a:rPr lang="it-IT" err="1"/>
              <a:t>vel</a:t>
            </a:r>
            <a:r>
              <a:rPr lang="it-IT"/>
              <a:t> </a:t>
            </a:r>
            <a:r>
              <a:rPr lang="it-IT" err="1"/>
              <a:t>eum</a:t>
            </a:r>
            <a:r>
              <a:rPr lang="it-IT"/>
              <a:t> </a:t>
            </a:r>
            <a:r>
              <a:rPr lang="it-IT" err="1"/>
              <a:t>iriure</a:t>
            </a:r>
            <a:r>
              <a:rPr lang="it-IT"/>
              <a:t> </a:t>
            </a:r>
            <a:r>
              <a:rPr lang="it-IT" err="1"/>
              <a:t>dolor</a:t>
            </a:r>
            <a:r>
              <a:rPr lang="it-IT"/>
              <a:t> in </a:t>
            </a:r>
            <a:r>
              <a:rPr lang="it-IT" err="1"/>
              <a:t>hendrerit</a:t>
            </a:r>
            <a:r>
              <a:rPr lang="it-IT"/>
              <a:t> in </a:t>
            </a:r>
            <a:r>
              <a:rPr lang="it-IT" err="1"/>
              <a:t>vulputate</a:t>
            </a:r>
            <a:r>
              <a:rPr lang="it-IT"/>
              <a:t> </a:t>
            </a:r>
            <a:r>
              <a:rPr lang="it-IT" err="1"/>
              <a:t>velit</a:t>
            </a:r>
            <a:r>
              <a:rPr lang="it-IT"/>
              <a:t> esse molestie </a:t>
            </a:r>
            <a:r>
              <a:rPr lang="it-IT" err="1"/>
              <a:t>consequat</a:t>
            </a:r>
            <a:r>
              <a:rPr lang="it-IT"/>
              <a:t>, </a:t>
            </a:r>
            <a:r>
              <a:rPr lang="it-IT" err="1"/>
              <a:t>vel</a:t>
            </a:r>
            <a:r>
              <a:rPr lang="it-IT"/>
              <a:t> </a:t>
            </a:r>
            <a:r>
              <a:rPr lang="it-IT" err="1"/>
              <a:t>illum</a:t>
            </a:r>
            <a:r>
              <a:rPr lang="it-IT"/>
              <a:t> dolore </a:t>
            </a:r>
            <a:r>
              <a:rPr lang="it-IT" err="1"/>
              <a:t>eu</a:t>
            </a:r>
            <a:r>
              <a:rPr lang="it-IT"/>
              <a:t> </a:t>
            </a:r>
            <a:r>
              <a:rPr lang="it-IT" err="1"/>
              <a:t>feugiat</a:t>
            </a:r>
            <a:r>
              <a:rPr lang="it-IT"/>
              <a:t> nulla </a:t>
            </a:r>
            <a:r>
              <a:rPr lang="it-IT" err="1"/>
              <a:t>facilisis</a:t>
            </a:r>
            <a:r>
              <a:rPr lang="it-IT"/>
              <a:t> </a:t>
            </a:r>
            <a:r>
              <a:rPr lang="it-IT" err="1"/>
              <a:t>at</a:t>
            </a:r>
            <a:r>
              <a:rPr lang="it-IT"/>
              <a:t> vero eros et </a:t>
            </a:r>
            <a:r>
              <a:rPr lang="it-IT" err="1"/>
              <a:t>accumsan</a:t>
            </a:r>
            <a:r>
              <a:rPr lang="it-IT"/>
              <a:t> et </a:t>
            </a:r>
            <a:r>
              <a:rPr lang="it-IT" err="1"/>
              <a:t>iusto</a:t>
            </a:r>
            <a:r>
              <a:rPr lang="it-IT"/>
              <a:t> odio </a:t>
            </a:r>
            <a:r>
              <a:rPr lang="it-IT" err="1"/>
              <a:t>dignissim</a:t>
            </a:r>
            <a:r>
              <a:rPr lang="it-IT"/>
              <a:t> qui </a:t>
            </a:r>
            <a:r>
              <a:rPr lang="it-IT" err="1"/>
              <a:t>blandit</a:t>
            </a:r>
            <a:r>
              <a:rPr lang="it-IT"/>
              <a:t> </a:t>
            </a:r>
            <a:r>
              <a:rPr lang="it-IT" err="1"/>
              <a:t>praesent</a:t>
            </a:r>
            <a:r>
              <a:rPr lang="it-IT"/>
              <a:t> </a:t>
            </a:r>
            <a:r>
              <a:rPr lang="it-IT" err="1"/>
              <a:t>luptatum</a:t>
            </a:r>
            <a:r>
              <a:rPr lang="it-IT"/>
              <a:t> </a:t>
            </a:r>
            <a:r>
              <a:rPr lang="it-IT" err="1"/>
              <a:t>zzril</a:t>
            </a:r>
            <a:r>
              <a:rPr lang="it-IT"/>
              <a:t> </a:t>
            </a:r>
            <a:r>
              <a:rPr lang="it-IT" err="1"/>
              <a:t>delenit</a:t>
            </a:r>
            <a:r>
              <a:rPr lang="it-IT"/>
              <a:t> </a:t>
            </a:r>
            <a:r>
              <a:rPr lang="it-IT" err="1"/>
              <a:t>augue</a:t>
            </a:r>
            <a:r>
              <a:rPr lang="it-IT"/>
              <a:t> </a:t>
            </a:r>
            <a:r>
              <a:rPr lang="it-IT" err="1"/>
              <a:t>duis</a:t>
            </a:r>
            <a:r>
              <a:rPr lang="it-IT"/>
              <a:t> dolore te </a:t>
            </a:r>
            <a:r>
              <a:rPr lang="it-IT" err="1"/>
              <a:t>feugait</a:t>
            </a:r>
            <a:r>
              <a:rPr lang="it-IT"/>
              <a:t> nulla </a:t>
            </a:r>
            <a:r>
              <a:rPr lang="it-IT" err="1"/>
              <a:t>facilisi</a:t>
            </a:r>
            <a:r>
              <a:rPr lang="it-IT"/>
              <a:t>.</a:t>
            </a:r>
          </a:p>
        </p:txBody>
      </p:sp>
      <p:sp>
        <p:nvSpPr>
          <p:cNvPr id="17" name="Titolo 1">
            <a:extLst>
              <a:ext uri="{FF2B5EF4-FFF2-40B4-BE49-F238E27FC236}">
                <a16:creationId xmlns:a16="http://schemas.microsoft.com/office/drawing/2014/main" id="{DC0F6C73-08AD-4255-B19C-1F2D08940C38}"/>
              </a:ext>
            </a:extLst>
          </p:cNvPr>
          <p:cNvSpPr>
            <a:spLocks noGrp="1"/>
          </p:cNvSpPr>
          <p:nvPr>
            <p:ph type="title"/>
          </p:nvPr>
        </p:nvSpPr>
        <p:spPr>
          <a:xfrm>
            <a:off x="874713" y="441326"/>
            <a:ext cx="10442573" cy="970948"/>
          </a:xfrm>
        </p:spPr>
        <p:txBody>
          <a:bodyPr/>
          <a:lstStyle/>
          <a:p>
            <a:r>
              <a:rPr lang="it-IT"/>
              <a:t>Fare clic per modificare lo stile del titolo</a:t>
            </a:r>
          </a:p>
        </p:txBody>
      </p:sp>
      <p:sp>
        <p:nvSpPr>
          <p:cNvPr id="11" name="Footer Placeholder 4">
            <a:extLst>
              <a:ext uri="{FF2B5EF4-FFF2-40B4-BE49-F238E27FC236}">
                <a16:creationId xmlns:a16="http://schemas.microsoft.com/office/drawing/2014/main" id="{A20F2172-F248-431E-825D-F169AD886104}"/>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4" name="Slide Number Placeholder 5">
            <a:extLst>
              <a:ext uri="{FF2B5EF4-FFF2-40B4-BE49-F238E27FC236}">
                <a16:creationId xmlns:a16="http://schemas.microsoft.com/office/drawing/2014/main" id="{01BB6028-DA88-48B8-91FC-B334736E4792}"/>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5" name="Straight Connector 8">
            <a:extLst>
              <a:ext uri="{FF2B5EF4-FFF2-40B4-BE49-F238E27FC236}">
                <a16:creationId xmlns:a16="http://schemas.microsoft.com/office/drawing/2014/main" id="{6C4CB435-40B4-8B4A-BD4F-D0649758A124}"/>
              </a:ext>
            </a:extLst>
          </p:cNvPr>
          <p:cNvCxnSpPr/>
          <p:nvPr userDrawn="1"/>
        </p:nvCxnSpPr>
        <p:spPr>
          <a:xfrm flipH="1">
            <a:off x="335" y="1381153"/>
            <a:ext cx="837407" cy="0"/>
          </a:xfrm>
          <a:prstGeom prst="line">
            <a:avLst/>
          </a:prstGeom>
          <a:ln w="76200">
            <a:solidFill>
              <a:srgbClr val="062F77"/>
            </a:solidFill>
          </a:ln>
        </p:spPr>
        <p:style>
          <a:lnRef idx="1">
            <a:schemeClr val="accent1"/>
          </a:lnRef>
          <a:fillRef idx="0">
            <a:schemeClr val="accent1"/>
          </a:fillRef>
          <a:effectRef idx="0">
            <a:schemeClr val="accent1"/>
          </a:effectRef>
          <a:fontRef idx="minor">
            <a:schemeClr val="tx1"/>
          </a:fontRef>
        </p:style>
      </p:cxnSp>
      <p:pic>
        <p:nvPicPr>
          <p:cNvPr id="10" name="Immagine 13">
            <a:extLst>
              <a:ext uri="{FF2B5EF4-FFF2-40B4-BE49-F238E27FC236}">
                <a16:creationId xmlns:a16="http://schemas.microsoft.com/office/drawing/2014/main" id="{30B77FAA-F0C7-1542-86F3-F87E95E9603C}"/>
              </a:ext>
            </a:extLst>
          </p:cNvPr>
          <p:cNvPicPr>
            <a:picLocks noChangeAspect="1"/>
          </p:cNvPicPr>
          <p:nvPr userDrawn="1"/>
        </p:nvPicPr>
        <p:blipFill>
          <a:blip r:embed="rId2">
            <a:alphaModFix amt="25000"/>
          </a:blip>
          <a:stretch>
            <a:fillRect/>
          </a:stretch>
        </p:blipFill>
        <p:spPr>
          <a:xfrm>
            <a:off x="874713" y="-489252"/>
            <a:ext cx="3190200" cy="9095469"/>
          </a:xfrm>
          <a:prstGeom prst="rect">
            <a:avLst/>
          </a:prstGeom>
        </p:spPr>
      </p:pic>
      <p:pic>
        <p:nvPicPr>
          <p:cNvPr id="12" name="Immagine 20">
            <a:extLst>
              <a:ext uri="{FF2B5EF4-FFF2-40B4-BE49-F238E27FC236}">
                <a16:creationId xmlns:a16="http://schemas.microsoft.com/office/drawing/2014/main" id="{C81278A9-BA3A-7B48-9042-38F5AAD0B6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1424616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esto 2 colonne">
    <p:spTree>
      <p:nvGrpSpPr>
        <p:cNvPr id="1" name=""/>
        <p:cNvGrpSpPr/>
        <p:nvPr/>
      </p:nvGrpSpPr>
      <p:grpSpPr>
        <a:xfrm>
          <a:off x="0" y="0"/>
          <a:ext cx="0" cy="0"/>
          <a:chOff x="0" y="0"/>
          <a:chExt cx="0" cy="0"/>
        </a:xfrm>
      </p:grpSpPr>
      <p:sp>
        <p:nvSpPr>
          <p:cNvPr id="14" name="Segnaposto testo 24">
            <a:extLst>
              <a:ext uri="{FF2B5EF4-FFF2-40B4-BE49-F238E27FC236}">
                <a16:creationId xmlns:a16="http://schemas.microsoft.com/office/drawing/2014/main" id="{1C9F8BA9-C8AF-4F53-9C42-8683456382B1}"/>
              </a:ext>
            </a:extLst>
          </p:cNvPr>
          <p:cNvSpPr>
            <a:spLocks noGrp="1"/>
          </p:cNvSpPr>
          <p:nvPr>
            <p:ph type="body" sz="quarter" idx="18" hasCustomPrompt="1"/>
          </p:nvPr>
        </p:nvSpPr>
        <p:spPr>
          <a:xfrm>
            <a:off x="6000748" y="1519707"/>
            <a:ext cx="2762249" cy="4719555"/>
          </a:xfrm>
          <a:prstGeom prst="rect">
            <a:avLst/>
          </a:prstGeom>
        </p:spPr>
        <p:txBody>
          <a:bodyPr>
            <a:noAutofit/>
          </a:bodyPr>
          <a:lstStyle>
            <a:lvl1pPr marL="0" indent="0">
              <a:lnSpc>
                <a:spcPct val="100000"/>
              </a:lnSpc>
              <a:spcBef>
                <a:spcPts val="0"/>
              </a:spcBef>
              <a:buNone/>
              <a:defRPr sz="1800" b="0">
                <a:solidFill>
                  <a:schemeClr val="bg1">
                    <a:lumMod val="50000"/>
                  </a:schemeClr>
                </a:solidFill>
              </a:defRPr>
            </a:lvl1pPr>
          </a:lstStyle>
          <a:p>
            <a:r>
              <a:rPr lang="en-US" sz="1100">
                <a:solidFill>
                  <a:schemeClr val="tx1">
                    <a:lumMod val="50000"/>
                    <a:lumOff val="50000"/>
                  </a:schemeClr>
                </a:solidFill>
              </a:rPr>
              <a:t>Lorem ipsum dolor sit </a:t>
            </a:r>
            <a:r>
              <a:rPr lang="en-US" sz="1100" err="1">
                <a:solidFill>
                  <a:schemeClr val="tx1">
                    <a:lumMod val="50000"/>
                    <a:lumOff val="50000"/>
                  </a:schemeClr>
                </a:solidFill>
              </a:rPr>
              <a:t>amet</a:t>
            </a:r>
            <a:r>
              <a:rPr lang="en-US" sz="1100">
                <a:solidFill>
                  <a:schemeClr val="tx1">
                    <a:lumMod val="50000"/>
                    <a:lumOff val="50000"/>
                  </a:schemeClr>
                </a:solidFill>
              </a:rPr>
              <a:t>, </a:t>
            </a:r>
            <a:r>
              <a:rPr lang="en-US" sz="1100" err="1">
                <a:solidFill>
                  <a:schemeClr val="tx1">
                    <a:lumMod val="50000"/>
                    <a:lumOff val="50000"/>
                  </a:schemeClr>
                </a:solidFill>
              </a:rPr>
              <a:t>consectetuer</a:t>
            </a:r>
            <a:r>
              <a:rPr lang="en-US" sz="1100">
                <a:solidFill>
                  <a:schemeClr val="tx1">
                    <a:lumMod val="50000"/>
                    <a:lumOff val="50000"/>
                  </a:schemeClr>
                </a:solidFill>
              </a:rPr>
              <a:t> </a:t>
            </a:r>
            <a:r>
              <a:rPr lang="en-US" sz="1100" err="1">
                <a:solidFill>
                  <a:schemeClr val="tx1">
                    <a:lumMod val="50000"/>
                    <a:lumOff val="50000"/>
                  </a:schemeClr>
                </a:solidFill>
              </a:rPr>
              <a:t>adipiscing</a:t>
            </a:r>
            <a:r>
              <a:rPr lang="en-US" sz="1100">
                <a:solidFill>
                  <a:schemeClr val="tx1">
                    <a:lumMod val="50000"/>
                    <a:lumOff val="50000"/>
                  </a:schemeClr>
                </a:solidFill>
              </a:rPr>
              <a:t> </a:t>
            </a:r>
            <a:r>
              <a:rPr lang="en-US" sz="1100" err="1">
                <a:solidFill>
                  <a:schemeClr val="tx1">
                    <a:lumMod val="50000"/>
                    <a:lumOff val="50000"/>
                  </a:schemeClr>
                </a:solidFill>
              </a:rPr>
              <a:t>elit</a:t>
            </a:r>
            <a:r>
              <a:rPr lang="en-US" sz="1100">
                <a:solidFill>
                  <a:schemeClr val="tx1">
                    <a:lumMod val="50000"/>
                    <a:lumOff val="50000"/>
                  </a:schemeClr>
                </a:solidFill>
              </a:rPr>
              <a:t>, sed diam </a:t>
            </a:r>
            <a:r>
              <a:rPr lang="en-US" sz="1100" err="1">
                <a:solidFill>
                  <a:schemeClr val="tx1">
                    <a:lumMod val="50000"/>
                    <a:lumOff val="50000"/>
                  </a:schemeClr>
                </a:solidFill>
              </a:rPr>
              <a:t>nonummy</a:t>
            </a:r>
            <a:r>
              <a:rPr lang="en-US" sz="1100">
                <a:solidFill>
                  <a:schemeClr val="tx1">
                    <a:lumMod val="50000"/>
                    <a:lumOff val="50000"/>
                  </a:schemeClr>
                </a:solidFill>
              </a:rPr>
              <a:t> </a:t>
            </a:r>
            <a:r>
              <a:rPr lang="en-US" sz="1100" err="1">
                <a:solidFill>
                  <a:schemeClr val="tx1">
                    <a:lumMod val="50000"/>
                    <a:lumOff val="50000"/>
                  </a:schemeClr>
                </a:solidFill>
              </a:rPr>
              <a:t>nibh</a:t>
            </a:r>
            <a:r>
              <a:rPr lang="en-US" sz="1100">
                <a:solidFill>
                  <a:schemeClr val="tx1">
                    <a:lumMod val="50000"/>
                    <a:lumOff val="50000"/>
                  </a:schemeClr>
                </a:solidFill>
              </a:rPr>
              <a:t> </a:t>
            </a:r>
            <a:r>
              <a:rPr lang="en-US" sz="1100" err="1">
                <a:solidFill>
                  <a:schemeClr val="tx1">
                    <a:lumMod val="50000"/>
                    <a:lumOff val="50000"/>
                  </a:schemeClr>
                </a:solidFill>
              </a:rPr>
              <a:t>euismod</a:t>
            </a:r>
            <a:r>
              <a:rPr lang="en-US" sz="1100">
                <a:solidFill>
                  <a:schemeClr val="tx1">
                    <a:lumMod val="50000"/>
                    <a:lumOff val="50000"/>
                  </a:schemeClr>
                </a:solidFill>
              </a:rPr>
              <a:t> </a:t>
            </a:r>
            <a:r>
              <a:rPr lang="en-US" sz="1100" err="1">
                <a:solidFill>
                  <a:schemeClr val="tx1">
                    <a:lumMod val="50000"/>
                    <a:lumOff val="50000"/>
                  </a:schemeClr>
                </a:solidFill>
              </a:rPr>
              <a:t>tincidunt</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laoreet</a:t>
            </a:r>
            <a:r>
              <a:rPr lang="en-US" sz="1100">
                <a:solidFill>
                  <a:schemeClr val="tx1">
                    <a:lumMod val="50000"/>
                    <a:lumOff val="50000"/>
                  </a:schemeClr>
                </a:solidFill>
              </a:rPr>
              <a:t> dolore magna </a:t>
            </a:r>
            <a:r>
              <a:rPr lang="en-US" sz="1100" err="1">
                <a:solidFill>
                  <a:schemeClr val="tx1">
                    <a:lumMod val="50000"/>
                    <a:lumOff val="50000"/>
                  </a:schemeClr>
                </a:solidFill>
              </a:rPr>
              <a:t>aliquam</a:t>
            </a:r>
            <a:r>
              <a:rPr lang="en-US" sz="1100">
                <a:solidFill>
                  <a:schemeClr val="tx1">
                    <a:lumMod val="50000"/>
                    <a:lumOff val="50000"/>
                  </a:schemeClr>
                </a:solidFill>
              </a:rPr>
              <a:t> </a:t>
            </a:r>
            <a:r>
              <a:rPr lang="en-US" sz="1100" err="1">
                <a:solidFill>
                  <a:schemeClr val="tx1">
                    <a:lumMod val="50000"/>
                    <a:lumOff val="50000"/>
                  </a:schemeClr>
                </a:solidFill>
              </a:rPr>
              <a:t>erat</a:t>
            </a:r>
            <a:r>
              <a:rPr lang="en-US" sz="1100">
                <a:solidFill>
                  <a:schemeClr val="tx1">
                    <a:lumMod val="50000"/>
                    <a:lumOff val="50000"/>
                  </a:schemeClr>
                </a:solidFill>
              </a:rPr>
              <a:t> </a:t>
            </a:r>
            <a:r>
              <a:rPr lang="en-US" sz="1100" err="1">
                <a:solidFill>
                  <a:schemeClr val="tx1">
                    <a:lumMod val="50000"/>
                    <a:lumOff val="50000"/>
                  </a:schemeClr>
                </a:solidFill>
              </a:rPr>
              <a:t>volutpat</a:t>
            </a:r>
            <a:r>
              <a:rPr lang="en-US" sz="1100">
                <a:solidFill>
                  <a:schemeClr val="tx1">
                    <a:lumMod val="50000"/>
                    <a:lumOff val="50000"/>
                  </a:schemeClr>
                </a:solidFill>
              </a:rPr>
              <a:t>. Ut </a:t>
            </a:r>
            <a:r>
              <a:rPr lang="en-US" sz="1100" err="1">
                <a:solidFill>
                  <a:schemeClr val="tx1">
                    <a:lumMod val="50000"/>
                    <a:lumOff val="50000"/>
                  </a:schemeClr>
                </a:solidFill>
              </a:rPr>
              <a:t>wisi</a:t>
            </a:r>
            <a:r>
              <a:rPr lang="en-US" sz="1100">
                <a:solidFill>
                  <a:schemeClr val="tx1">
                    <a:lumMod val="50000"/>
                    <a:lumOff val="50000"/>
                  </a:schemeClr>
                </a:solidFill>
              </a:rPr>
              <a:t> </a:t>
            </a:r>
            <a:r>
              <a:rPr lang="en-US" sz="1100" err="1">
                <a:solidFill>
                  <a:schemeClr val="tx1">
                    <a:lumMod val="50000"/>
                    <a:lumOff val="50000"/>
                  </a:schemeClr>
                </a:solidFill>
              </a:rPr>
              <a:t>enim</a:t>
            </a:r>
            <a:r>
              <a:rPr lang="en-US" sz="1100">
                <a:solidFill>
                  <a:schemeClr val="tx1">
                    <a:lumMod val="50000"/>
                    <a:lumOff val="50000"/>
                  </a:schemeClr>
                </a:solidFill>
              </a:rPr>
              <a:t> ad minim </a:t>
            </a:r>
            <a:r>
              <a:rPr lang="en-US" sz="1100" err="1">
                <a:solidFill>
                  <a:schemeClr val="tx1">
                    <a:lumMod val="50000"/>
                    <a:lumOff val="50000"/>
                  </a:schemeClr>
                </a:solidFill>
              </a:rPr>
              <a:t>veniam</a:t>
            </a:r>
            <a:r>
              <a:rPr lang="en-US" sz="1100">
                <a:solidFill>
                  <a:schemeClr val="tx1">
                    <a:lumMod val="50000"/>
                    <a:lumOff val="50000"/>
                  </a:schemeClr>
                </a:solidFill>
              </a:rPr>
              <a:t>, </a:t>
            </a:r>
            <a:r>
              <a:rPr lang="en-US" sz="1100" err="1">
                <a:solidFill>
                  <a:schemeClr val="tx1">
                    <a:lumMod val="50000"/>
                    <a:lumOff val="50000"/>
                  </a:schemeClr>
                </a:solidFill>
              </a:rPr>
              <a:t>quis</a:t>
            </a:r>
            <a:r>
              <a:rPr lang="en-US" sz="1100">
                <a:solidFill>
                  <a:schemeClr val="tx1">
                    <a:lumMod val="50000"/>
                    <a:lumOff val="50000"/>
                  </a:schemeClr>
                </a:solidFill>
              </a:rPr>
              <a:t> </a:t>
            </a:r>
            <a:r>
              <a:rPr lang="en-US" sz="1100" err="1">
                <a:solidFill>
                  <a:schemeClr val="tx1">
                    <a:lumMod val="50000"/>
                    <a:lumOff val="50000"/>
                  </a:schemeClr>
                </a:solidFill>
              </a:rPr>
              <a:t>nostrud</a:t>
            </a:r>
            <a:r>
              <a:rPr lang="en-US" sz="1100">
                <a:solidFill>
                  <a:schemeClr val="tx1">
                    <a:lumMod val="50000"/>
                    <a:lumOff val="50000"/>
                  </a:schemeClr>
                </a:solidFill>
              </a:rPr>
              <a:t> </a:t>
            </a:r>
            <a:r>
              <a:rPr lang="en-US" sz="1100" err="1">
                <a:solidFill>
                  <a:schemeClr val="tx1">
                    <a:lumMod val="50000"/>
                    <a:lumOff val="50000"/>
                  </a:schemeClr>
                </a:solidFill>
              </a:rPr>
              <a:t>exerci</a:t>
            </a:r>
            <a:r>
              <a:rPr lang="en-US" sz="1100">
                <a:solidFill>
                  <a:schemeClr val="tx1">
                    <a:lumMod val="50000"/>
                    <a:lumOff val="50000"/>
                  </a:schemeClr>
                </a:solidFill>
              </a:rPr>
              <a:t> </a:t>
            </a:r>
            <a:r>
              <a:rPr lang="en-US" sz="1100" err="1">
                <a:solidFill>
                  <a:schemeClr val="tx1">
                    <a:lumMod val="50000"/>
                    <a:lumOff val="50000"/>
                  </a:schemeClr>
                </a:solidFill>
              </a:rPr>
              <a:t>tation</a:t>
            </a:r>
            <a:r>
              <a:rPr lang="en-US" sz="1100">
                <a:solidFill>
                  <a:schemeClr val="tx1">
                    <a:lumMod val="50000"/>
                    <a:lumOff val="50000"/>
                  </a:schemeClr>
                </a:solidFill>
              </a:rPr>
              <a:t> </a:t>
            </a:r>
            <a:r>
              <a:rPr lang="en-US" sz="1100" err="1">
                <a:solidFill>
                  <a:schemeClr val="tx1">
                    <a:lumMod val="50000"/>
                    <a:lumOff val="50000"/>
                  </a:schemeClr>
                </a:solidFill>
              </a:rPr>
              <a:t>ullamcorper</a:t>
            </a:r>
            <a:r>
              <a:rPr lang="en-US" sz="1100">
                <a:solidFill>
                  <a:schemeClr val="tx1">
                    <a:lumMod val="50000"/>
                    <a:lumOff val="50000"/>
                  </a:schemeClr>
                </a:solidFill>
              </a:rPr>
              <a:t> </a:t>
            </a:r>
            <a:r>
              <a:rPr lang="en-US" sz="1100" err="1">
                <a:solidFill>
                  <a:schemeClr val="tx1">
                    <a:lumMod val="50000"/>
                    <a:lumOff val="50000"/>
                  </a:schemeClr>
                </a:solidFill>
              </a:rPr>
              <a:t>suscipit</a:t>
            </a:r>
            <a:r>
              <a:rPr lang="en-US" sz="1100">
                <a:solidFill>
                  <a:schemeClr val="tx1">
                    <a:lumMod val="50000"/>
                    <a:lumOff val="50000"/>
                  </a:schemeClr>
                </a:solidFill>
              </a:rPr>
              <a:t> </a:t>
            </a:r>
            <a:r>
              <a:rPr lang="en-US" sz="1100" err="1">
                <a:solidFill>
                  <a:schemeClr val="tx1">
                    <a:lumMod val="50000"/>
                    <a:lumOff val="50000"/>
                  </a:schemeClr>
                </a:solidFill>
              </a:rPr>
              <a:t>lobortis</a:t>
            </a:r>
            <a:r>
              <a:rPr lang="en-US" sz="1100">
                <a:solidFill>
                  <a:schemeClr val="tx1">
                    <a:lumMod val="50000"/>
                    <a:lumOff val="50000"/>
                  </a:schemeClr>
                </a:solidFill>
              </a:rPr>
              <a:t> </a:t>
            </a:r>
            <a:r>
              <a:rPr lang="en-US" sz="1100" err="1">
                <a:solidFill>
                  <a:schemeClr val="tx1">
                    <a:lumMod val="50000"/>
                    <a:lumOff val="50000"/>
                  </a:schemeClr>
                </a:solidFill>
              </a:rPr>
              <a:t>nisl</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aliquip</a:t>
            </a:r>
            <a:r>
              <a:rPr lang="en-US" sz="1100">
                <a:solidFill>
                  <a:schemeClr val="tx1">
                    <a:lumMod val="50000"/>
                    <a:lumOff val="50000"/>
                  </a:schemeClr>
                </a:solidFill>
              </a:rPr>
              <a:t> ex </a:t>
            </a:r>
            <a:r>
              <a:rPr lang="en-US" sz="1100" err="1">
                <a:solidFill>
                  <a:schemeClr val="tx1">
                    <a:lumMod val="50000"/>
                    <a:lumOff val="50000"/>
                  </a:schemeClr>
                </a:solidFill>
              </a:rPr>
              <a:t>ea</a:t>
            </a:r>
            <a:r>
              <a:rPr lang="en-US" sz="1100">
                <a:solidFill>
                  <a:schemeClr val="tx1">
                    <a:lumMod val="50000"/>
                    <a:lumOff val="50000"/>
                  </a:schemeClr>
                </a:solidFill>
              </a:rPr>
              <a:t> </a:t>
            </a:r>
            <a:r>
              <a:rPr lang="en-US" sz="1100" err="1">
                <a:solidFill>
                  <a:schemeClr val="tx1">
                    <a:lumMod val="50000"/>
                    <a:lumOff val="50000"/>
                  </a:schemeClr>
                </a:solidFill>
              </a:rPr>
              <a:t>commodo</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a:t>
            </a:r>
          </a:p>
        </p:txBody>
      </p:sp>
      <p:sp>
        <p:nvSpPr>
          <p:cNvPr id="15" name="Segnaposto testo 24">
            <a:extLst>
              <a:ext uri="{FF2B5EF4-FFF2-40B4-BE49-F238E27FC236}">
                <a16:creationId xmlns:a16="http://schemas.microsoft.com/office/drawing/2014/main" id="{17822925-46B4-43F3-83CC-CA1DB659315D}"/>
              </a:ext>
            </a:extLst>
          </p:cNvPr>
          <p:cNvSpPr>
            <a:spLocks noGrp="1"/>
          </p:cNvSpPr>
          <p:nvPr>
            <p:ph type="body" sz="quarter" idx="25" hasCustomPrompt="1"/>
          </p:nvPr>
        </p:nvSpPr>
        <p:spPr>
          <a:xfrm>
            <a:off x="8953501" y="1519707"/>
            <a:ext cx="2762249" cy="4719555"/>
          </a:xfrm>
          <a:prstGeom prst="rect">
            <a:avLst/>
          </a:prstGeom>
        </p:spPr>
        <p:txBody>
          <a:bodyPr>
            <a:noAutofit/>
          </a:bodyPr>
          <a:lstStyle>
            <a:lvl1pPr marL="0" indent="0">
              <a:lnSpc>
                <a:spcPct val="100000"/>
              </a:lnSpc>
              <a:spcBef>
                <a:spcPts val="0"/>
              </a:spcBef>
              <a:buNone/>
              <a:defRPr lang="en-US" sz="1800" b="0" i="0" kern="1200" dirty="0">
                <a:solidFill>
                  <a:schemeClr val="bg1">
                    <a:lumMod val="50000"/>
                  </a:schemeClr>
                </a:solidFill>
                <a:latin typeface="+mn-lt"/>
                <a:ea typeface="+mn-ea"/>
                <a:cs typeface="+mn-cs"/>
              </a:defRPr>
            </a:lvl1pPr>
          </a:lstStyle>
          <a:p>
            <a:r>
              <a:rPr lang="en-US" sz="1100" err="1">
                <a:solidFill>
                  <a:schemeClr val="tx1">
                    <a:lumMod val="50000"/>
                    <a:lumOff val="50000"/>
                  </a:schemeClr>
                </a:solidFill>
              </a:rPr>
              <a:t>vulputate</a:t>
            </a:r>
            <a:r>
              <a:rPr lang="en-US" sz="1100">
                <a:solidFill>
                  <a:schemeClr val="tx1">
                    <a:lumMod val="50000"/>
                    <a:lumOff val="50000"/>
                  </a:schemeClr>
                </a:solidFill>
              </a:rPr>
              <a:t> </a:t>
            </a:r>
            <a:r>
              <a:rPr lang="en-US" sz="1100" err="1">
                <a:solidFill>
                  <a:schemeClr val="tx1">
                    <a:lumMod val="50000"/>
                    <a:lumOff val="50000"/>
                  </a:schemeClr>
                </a:solidFill>
              </a:rPr>
              <a:t>velit</a:t>
            </a:r>
            <a:r>
              <a:rPr lang="en-US" sz="1100">
                <a:solidFill>
                  <a:schemeClr val="tx1">
                    <a:lumMod val="50000"/>
                    <a:lumOff val="50000"/>
                  </a:schemeClr>
                </a:solidFill>
              </a:rPr>
              <a:t> </a:t>
            </a:r>
            <a:r>
              <a:rPr lang="en-US" sz="1100" err="1">
                <a:solidFill>
                  <a:schemeClr val="tx1">
                    <a:lumMod val="50000"/>
                    <a:lumOff val="50000"/>
                  </a:schemeClr>
                </a:solidFill>
              </a:rPr>
              <a:t>esse</a:t>
            </a:r>
            <a:r>
              <a:rPr lang="en-US" sz="1100">
                <a:solidFill>
                  <a:schemeClr val="tx1">
                    <a:lumMod val="50000"/>
                    <a:lumOff val="50000"/>
                  </a:schemeClr>
                </a:solidFill>
              </a:rPr>
              <a:t> </a:t>
            </a:r>
            <a:r>
              <a:rPr lang="en-US" sz="1100" err="1">
                <a:solidFill>
                  <a:schemeClr val="tx1">
                    <a:lumMod val="50000"/>
                    <a:lumOff val="50000"/>
                  </a:schemeClr>
                </a:solidFill>
              </a:rPr>
              <a:t>molestie</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vel </a:t>
            </a:r>
            <a:r>
              <a:rPr lang="en-US" sz="1100" err="1">
                <a:solidFill>
                  <a:schemeClr val="tx1">
                    <a:lumMod val="50000"/>
                    <a:lumOff val="50000"/>
                  </a:schemeClr>
                </a:solidFill>
              </a:rPr>
              <a:t>illum</a:t>
            </a:r>
            <a:r>
              <a:rPr lang="en-US" sz="1100">
                <a:solidFill>
                  <a:schemeClr val="tx1">
                    <a:lumMod val="50000"/>
                    <a:lumOff val="50000"/>
                  </a:schemeClr>
                </a:solidFill>
              </a:rPr>
              <a:t> dolore </a:t>
            </a:r>
            <a:r>
              <a:rPr lang="en-US" sz="1100" err="1">
                <a:solidFill>
                  <a:schemeClr val="tx1">
                    <a:lumMod val="50000"/>
                    <a:lumOff val="50000"/>
                  </a:schemeClr>
                </a:solidFill>
              </a:rPr>
              <a:t>eu</a:t>
            </a:r>
            <a:r>
              <a:rPr lang="en-US" sz="1100">
                <a:solidFill>
                  <a:schemeClr val="tx1">
                    <a:lumMod val="50000"/>
                    <a:lumOff val="50000"/>
                  </a:schemeClr>
                </a:solidFill>
              </a:rPr>
              <a:t> </a:t>
            </a:r>
            <a:r>
              <a:rPr lang="en-US" sz="1100" err="1">
                <a:solidFill>
                  <a:schemeClr val="tx1">
                    <a:lumMod val="50000"/>
                    <a:lumOff val="50000"/>
                  </a:schemeClr>
                </a:solidFill>
              </a:rPr>
              <a:t>feugiat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facilisis</a:t>
            </a:r>
            <a:r>
              <a:rPr lang="en-US" sz="1100">
                <a:solidFill>
                  <a:schemeClr val="tx1">
                    <a:lumMod val="50000"/>
                    <a:lumOff val="50000"/>
                  </a:schemeClr>
                </a:solidFill>
              </a:rPr>
              <a:t> at </a:t>
            </a:r>
            <a:r>
              <a:rPr lang="en-US" sz="1100" err="1">
                <a:solidFill>
                  <a:schemeClr val="tx1">
                    <a:lumMod val="50000"/>
                    <a:lumOff val="50000"/>
                  </a:schemeClr>
                </a:solidFill>
              </a:rPr>
              <a:t>vero</a:t>
            </a:r>
            <a:r>
              <a:rPr lang="en-US" sz="1100">
                <a:solidFill>
                  <a:schemeClr val="tx1">
                    <a:lumMod val="50000"/>
                    <a:lumOff val="50000"/>
                  </a:schemeClr>
                </a:solidFill>
              </a:rPr>
              <a:t> </a:t>
            </a:r>
            <a:r>
              <a:rPr lang="en-US" sz="1100" err="1">
                <a:solidFill>
                  <a:schemeClr val="tx1">
                    <a:lumMod val="50000"/>
                    <a:lumOff val="50000"/>
                  </a:schemeClr>
                </a:solidFill>
              </a:rPr>
              <a:t>eros</a:t>
            </a:r>
            <a:r>
              <a:rPr lang="en-US" sz="1100">
                <a:solidFill>
                  <a:schemeClr val="tx1">
                    <a:lumMod val="50000"/>
                    <a:lumOff val="50000"/>
                  </a:schemeClr>
                </a:solidFill>
              </a:rPr>
              <a:t> et </a:t>
            </a:r>
            <a:r>
              <a:rPr lang="en-US" sz="1100" err="1">
                <a:solidFill>
                  <a:schemeClr val="tx1">
                    <a:lumMod val="50000"/>
                    <a:lumOff val="50000"/>
                  </a:schemeClr>
                </a:solidFill>
              </a:rPr>
              <a:t>accumsan</a:t>
            </a:r>
            <a:r>
              <a:rPr lang="en-US" sz="1100">
                <a:solidFill>
                  <a:schemeClr val="tx1">
                    <a:lumMod val="50000"/>
                    <a:lumOff val="50000"/>
                  </a:schemeClr>
                </a:solidFill>
              </a:rPr>
              <a:t> et </a:t>
            </a:r>
            <a:r>
              <a:rPr lang="en-US" sz="1100" err="1">
                <a:solidFill>
                  <a:schemeClr val="tx1">
                    <a:lumMod val="50000"/>
                    <a:lumOff val="50000"/>
                  </a:schemeClr>
                </a:solidFill>
              </a:rPr>
              <a:t>iusto</a:t>
            </a:r>
            <a:r>
              <a:rPr lang="en-US" sz="1100">
                <a:solidFill>
                  <a:schemeClr val="tx1">
                    <a:lumMod val="50000"/>
                    <a:lumOff val="50000"/>
                  </a:schemeClr>
                </a:solidFill>
              </a:rPr>
              <a:t> </a:t>
            </a:r>
            <a:r>
              <a:rPr lang="en-US" sz="1100" err="1">
                <a:solidFill>
                  <a:schemeClr val="tx1">
                    <a:lumMod val="50000"/>
                    <a:lumOff val="50000"/>
                  </a:schemeClr>
                </a:solidFill>
              </a:rPr>
              <a:t>odio</a:t>
            </a:r>
            <a:r>
              <a:rPr lang="en-US" sz="1100">
                <a:solidFill>
                  <a:schemeClr val="tx1">
                    <a:lumMod val="50000"/>
                    <a:lumOff val="50000"/>
                  </a:schemeClr>
                </a:solidFill>
              </a:rPr>
              <a:t> </a:t>
            </a:r>
            <a:r>
              <a:rPr lang="en-US" sz="1100" err="1">
                <a:solidFill>
                  <a:schemeClr val="tx1">
                    <a:lumMod val="50000"/>
                    <a:lumOff val="50000"/>
                  </a:schemeClr>
                </a:solidFill>
              </a:rPr>
              <a:t>dignissim</a:t>
            </a:r>
            <a:r>
              <a:rPr lang="en-US" sz="1100">
                <a:solidFill>
                  <a:schemeClr val="tx1">
                    <a:lumMod val="50000"/>
                    <a:lumOff val="50000"/>
                  </a:schemeClr>
                </a:solidFill>
              </a:rPr>
              <a:t> qui </a:t>
            </a:r>
            <a:r>
              <a:rPr lang="en-US" sz="1100" err="1">
                <a:solidFill>
                  <a:schemeClr val="tx1">
                    <a:lumMod val="50000"/>
                    <a:lumOff val="50000"/>
                  </a:schemeClr>
                </a:solidFill>
              </a:rPr>
              <a:t>blandit</a:t>
            </a:r>
            <a:r>
              <a:rPr lang="en-US" sz="1100">
                <a:solidFill>
                  <a:schemeClr val="tx1">
                    <a:lumMod val="50000"/>
                    <a:lumOff val="50000"/>
                  </a:schemeClr>
                </a:solidFill>
              </a:rPr>
              <a:t> </a:t>
            </a:r>
            <a:r>
              <a:rPr lang="en-US" sz="1100" err="1">
                <a:solidFill>
                  <a:schemeClr val="tx1">
                    <a:lumMod val="50000"/>
                    <a:lumOff val="50000"/>
                  </a:schemeClr>
                </a:solidFill>
              </a:rPr>
              <a:t>praesent</a:t>
            </a:r>
            <a:r>
              <a:rPr lang="en-US" sz="1100">
                <a:solidFill>
                  <a:schemeClr val="tx1">
                    <a:lumMod val="50000"/>
                    <a:lumOff val="50000"/>
                  </a:schemeClr>
                </a:solidFill>
              </a:rPr>
              <a:t> </a:t>
            </a:r>
            <a:r>
              <a:rPr lang="en-US" sz="1100" err="1">
                <a:solidFill>
                  <a:schemeClr val="tx1">
                    <a:lumMod val="50000"/>
                    <a:lumOff val="50000"/>
                  </a:schemeClr>
                </a:solidFill>
              </a:rPr>
              <a:t>luptatum</a:t>
            </a:r>
            <a:r>
              <a:rPr lang="en-US" sz="1100">
                <a:solidFill>
                  <a:schemeClr val="tx1">
                    <a:lumMod val="50000"/>
                    <a:lumOff val="50000"/>
                  </a:schemeClr>
                </a:solidFill>
              </a:rPr>
              <a:t> </a:t>
            </a:r>
            <a:r>
              <a:rPr lang="en-US" sz="1100" err="1">
                <a:solidFill>
                  <a:schemeClr val="tx1">
                    <a:lumMod val="50000"/>
                    <a:lumOff val="50000"/>
                  </a:schemeClr>
                </a:solidFill>
              </a:rPr>
              <a:t>zzril</a:t>
            </a:r>
            <a:r>
              <a:rPr lang="en-US" sz="1100">
                <a:solidFill>
                  <a:schemeClr val="tx1">
                    <a:lumMod val="50000"/>
                    <a:lumOff val="50000"/>
                  </a:schemeClr>
                </a:solidFill>
              </a:rPr>
              <a:t> </a:t>
            </a:r>
            <a:r>
              <a:rPr lang="en-US" sz="1100" err="1">
                <a:solidFill>
                  <a:schemeClr val="tx1">
                    <a:lumMod val="50000"/>
                    <a:lumOff val="50000"/>
                  </a:schemeClr>
                </a:solidFill>
              </a:rPr>
              <a:t>delenit</a:t>
            </a:r>
            <a:r>
              <a:rPr lang="en-US" sz="1100">
                <a:solidFill>
                  <a:schemeClr val="tx1">
                    <a:lumMod val="50000"/>
                    <a:lumOff val="50000"/>
                  </a:schemeClr>
                </a:solidFill>
              </a:rPr>
              <a:t> </a:t>
            </a:r>
            <a:r>
              <a:rPr lang="en-US" sz="1100" err="1">
                <a:solidFill>
                  <a:schemeClr val="tx1">
                    <a:lumMod val="50000"/>
                    <a:lumOff val="50000"/>
                  </a:schemeClr>
                </a:solidFill>
              </a:rPr>
              <a:t>augue</a:t>
            </a:r>
            <a:r>
              <a:rPr lang="en-US" sz="1100">
                <a:solidFill>
                  <a:schemeClr val="tx1">
                    <a:lumMod val="50000"/>
                    <a:lumOff val="50000"/>
                  </a:schemeClr>
                </a:solidFill>
              </a:rPr>
              <a:t> </a:t>
            </a:r>
            <a:r>
              <a:rPr lang="en-US" sz="1100" err="1">
                <a:solidFill>
                  <a:schemeClr val="tx1">
                    <a:lumMod val="50000"/>
                    <a:lumOff val="50000"/>
                  </a:schemeClr>
                </a:solidFill>
              </a:rPr>
              <a:t>duis</a:t>
            </a:r>
            <a:r>
              <a:rPr lang="en-US" sz="1100">
                <a:solidFill>
                  <a:schemeClr val="tx1">
                    <a:lumMod val="50000"/>
                    <a:lumOff val="50000"/>
                  </a:schemeClr>
                </a:solidFill>
              </a:rPr>
              <a:t> dolore </a:t>
            </a:r>
            <a:r>
              <a:rPr lang="en-US" sz="1100" err="1">
                <a:solidFill>
                  <a:schemeClr val="tx1">
                    <a:lumMod val="50000"/>
                    <a:lumOff val="50000"/>
                  </a:schemeClr>
                </a:solidFill>
              </a:rPr>
              <a:t>te</a:t>
            </a:r>
            <a:r>
              <a:rPr lang="en-US" sz="1100">
                <a:solidFill>
                  <a:schemeClr val="tx1">
                    <a:lumMod val="50000"/>
                    <a:lumOff val="50000"/>
                  </a:schemeClr>
                </a:solidFill>
              </a:rPr>
              <a:t> </a:t>
            </a:r>
            <a:r>
              <a:rPr lang="en-US" sz="1100" err="1">
                <a:solidFill>
                  <a:schemeClr val="tx1">
                    <a:lumMod val="50000"/>
                    <a:lumOff val="50000"/>
                  </a:schemeClr>
                </a:solidFill>
              </a:rPr>
              <a:t>feugait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a:t>
            </a:r>
            <a:r>
              <a:rPr lang="en-US" sz="1100">
                <a:solidFill>
                  <a:schemeClr val="tx1">
                    <a:lumMod val="50000"/>
                    <a:lumOff val="50000"/>
                  </a:schemeClr>
                </a:solidFill>
              </a:rPr>
              <a:t>.</a:t>
            </a:r>
          </a:p>
          <a:p>
            <a:endParaRPr lang="en-US" sz="1100">
              <a:solidFill>
                <a:schemeClr val="tx1">
                  <a:lumMod val="50000"/>
                  <a:lumOff val="50000"/>
                </a:schemeClr>
              </a:solidFill>
            </a:endParaRPr>
          </a:p>
        </p:txBody>
      </p:sp>
      <p:sp>
        <p:nvSpPr>
          <p:cNvPr id="19" name="Footer Placeholder 4">
            <a:extLst>
              <a:ext uri="{FF2B5EF4-FFF2-40B4-BE49-F238E27FC236}">
                <a16:creationId xmlns:a16="http://schemas.microsoft.com/office/drawing/2014/main" id="{34F6EE48-FA29-4934-9C3E-627FD4DCF26C}"/>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0" name="Slide Number Placeholder 5">
            <a:extLst>
              <a:ext uri="{FF2B5EF4-FFF2-40B4-BE49-F238E27FC236}">
                <a16:creationId xmlns:a16="http://schemas.microsoft.com/office/drawing/2014/main" id="{0AB583C0-EB63-4284-A3C0-4F9B036DC6DB}"/>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8" name="Titolo 1">
            <a:extLst>
              <a:ext uri="{FF2B5EF4-FFF2-40B4-BE49-F238E27FC236}">
                <a16:creationId xmlns:a16="http://schemas.microsoft.com/office/drawing/2014/main" id="{679ADAEA-6342-47F9-BAF5-49F36F26D21F}"/>
              </a:ext>
            </a:extLst>
          </p:cNvPr>
          <p:cNvSpPr>
            <a:spLocks noGrp="1"/>
          </p:cNvSpPr>
          <p:nvPr>
            <p:ph type="title"/>
          </p:nvPr>
        </p:nvSpPr>
        <p:spPr>
          <a:xfrm>
            <a:off x="874713" y="441326"/>
            <a:ext cx="10442573" cy="970948"/>
          </a:xfrm>
        </p:spPr>
        <p:txBody>
          <a:bodyPr/>
          <a:lstStyle/>
          <a:p>
            <a:r>
              <a:rPr lang="it-IT"/>
              <a:t>Fare clic per modificare lo stile del titolo</a:t>
            </a:r>
          </a:p>
        </p:txBody>
      </p:sp>
      <p:cxnSp>
        <p:nvCxnSpPr>
          <p:cNvPr id="11" name="Straight Connector 8">
            <a:extLst>
              <a:ext uri="{FF2B5EF4-FFF2-40B4-BE49-F238E27FC236}">
                <a16:creationId xmlns:a16="http://schemas.microsoft.com/office/drawing/2014/main" id="{50707594-CDCD-5443-8429-7A68CDA5BA94}"/>
              </a:ext>
            </a:extLst>
          </p:cNvPr>
          <p:cNvCxnSpPr/>
          <p:nvPr userDrawn="1"/>
        </p:nvCxnSpPr>
        <p:spPr>
          <a:xfrm flipH="1">
            <a:off x="335" y="1381153"/>
            <a:ext cx="837407" cy="0"/>
          </a:xfrm>
          <a:prstGeom prst="line">
            <a:avLst/>
          </a:prstGeom>
          <a:ln w="76200">
            <a:solidFill>
              <a:srgbClr val="062F77"/>
            </a:solidFill>
          </a:ln>
        </p:spPr>
        <p:style>
          <a:lnRef idx="1">
            <a:schemeClr val="accent1"/>
          </a:lnRef>
          <a:fillRef idx="0">
            <a:schemeClr val="accent1"/>
          </a:fillRef>
          <a:effectRef idx="0">
            <a:schemeClr val="accent1"/>
          </a:effectRef>
          <a:fontRef idx="minor">
            <a:schemeClr val="tx1"/>
          </a:fontRef>
        </p:style>
      </p:cxnSp>
      <p:pic>
        <p:nvPicPr>
          <p:cNvPr id="9" name="Immagine 20">
            <a:extLst>
              <a:ext uri="{FF2B5EF4-FFF2-40B4-BE49-F238E27FC236}">
                <a16:creationId xmlns:a16="http://schemas.microsoft.com/office/drawing/2014/main" id="{DEBB0320-2982-8742-B171-D5927C623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276599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esto e immagine 6">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27B054F5-CDE4-460B-A482-86C3CB326042}"/>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5989318" y="0"/>
            <a:ext cx="6173787" cy="6858000"/>
          </a:xfrm>
          <a:prstGeom prst="rect">
            <a:avLst/>
          </a:prstGeom>
        </p:spPr>
        <p:txBody>
          <a:bodyPr anchor="ctr"/>
          <a:lstStyle>
            <a:lvl1pPr marL="0" indent="0" algn="ctr">
              <a:buNone/>
              <a:defRPr/>
            </a:lvl1pPr>
          </a:lstStyle>
          <a:p>
            <a:r>
              <a:rPr lang="en-US"/>
              <a:t>PICTURE</a:t>
            </a:r>
          </a:p>
        </p:txBody>
      </p:sp>
      <p:sp>
        <p:nvSpPr>
          <p:cNvPr id="15" name="Footer Placeholder 4">
            <a:extLst>
              <a:ext uri="{FF2B5EF4-FFF2-40B4-BE49-F238E27FC236}">
                <a16:creationId xmlns:a16="http://schemas.microsoft.com/office/drawing/2014/main" id="{2F8E2841-BA07-4103-A253-44B6C589B7A7}"/>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C07B31A2-8DE5-4E64-9580-CAB6A9179233}"/>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itolo 1">
            <a:extLst>
              <a:ext uri="{FF2B5EF4-FFF2-40B4-BE49-F238E27FC236}">
                <a16:creationId xmlns:a16="http://schemas.microsoft.com/office/drawing/2014/main" id="{9BCDF6CA-F3DD-4EAC-B697-DF996CD345A8}"/>
              </a:ext>
            </a:extLst>
          </p:cNvPr>
          <p:cNvSpPr>
            <a:spLocks noGrp="1"/>
          </p:cNvSpPr>
          <p:nvPr>
            <p:ph type="title"/>
          </p:nvPr>
        </p:nvSpPr>
        <p:spPr>
          <a:xfrm>
            <a:off x="874713" y="441326"/>
            <a:ext cx="4915833" cy="970948"/>
          </a:xfrm>
        </p:spPr>
        <p:txBody>
          <a:bodyPr/>
          <a:lstStyle/>
          <a:p>
            <a:r>
              <a:rPr lang="it-IT"/>
              <a:t>Fare clic per modificare lo stile del titolo</a:t>
            </a:r>
          </a:p>
        </p:txBody>
      </p:sp>
      <p:cxnSp>
        <p:nvCxnSpPr>
          <p:cNvPr id="14" name="Straight Connector 8">
            <a:extLst>
              <a:ext uri="{FF2B5EF4-FFF2-40B4-BE49-F238E27FC236}">
                <a16:creationId xmlns:a16="http://schemas.microsoft.com/office/drawing/2014/main" id="{520589FB-0DE8-CD43-8E73-0A2D55C74802}"/>
              </a:ext>
            </a:extLst>
          </p:cNvPr>
          <p:cNvCxnSpPr/>
          <p:nvPr userDrawn="1"/>
        </p:nvCxnSpPr>
        <p:spPr>
          <a:xfrm flipH="1">
            <a:off x="335" y="1381153"/>
            <a:ext cx="837407" cy="0"/>
          </a:xfrm>
          <a:prstGeom prst="line">
            <a:avLst/>
          </a:prstGeom>
          <a:ln w="76200">
            <a:solidFill>
              <a:srgbClr val="062F77"/>
            </a:solidFill>
          </a:ln>
        </p:spPr>
        <p:style>
          <a:lnRef idx="1">
            <a:schemeClr val="accent1"/>
          </a:lnRef>
          <a:fillRef idx="0">
            <a:schemeClr val="accent1"/>
          </a:fillRef>
          <a:effectRef idx="0">
            <a:schemeClr val="accent1"/>
          </a:effectRef>
          <a:fontRef idx="minor">
            <a:schemeClr val="tx1"/>
          </a:fontRef>
        </p:style>
      </p:cxnSp>
      <p:pic>
        <p:nvPicPr>
          <p:cNvPr id="10" name="Immagine 20">
            <a:extLst>
              <a:ext uri="{FF2B5EF4-FFF2-40B4-BE49-F238E27FC236}">
                <a16:creationId xmlns:a16="http://schemas.microsoft.com/office/drawing/2014/main" id="{43442FAB-387D-764C-9718-54F82C0A83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254521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testo e immagine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09A54-DD95-764C-AB5A-F162819C57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36"/>
          <a:stretch/>
        </p:blipFill>
        <p:spPr>
          <a:xfrm>
            <a:off x="5988648" y="-3294"/>
            <a:ext cx="6198764" cy="6858000"/>
          </a:xfrm>
          <a:prstGeom prst="rect">
            <a:avLst/>
          </a:prstGeom>
        </p:spPr>
      </p:pic>
      <p:sp>
        <p:nvSpPr>
          <p:cNvPr id="2" name="Rectangle 1">
            <a:extLst>
              <a:ext uri="{FF2B5EF4-FFF2-40B4-BE49-F238E27FC236}">
                <a16:creationId xmlns:a16="http://schemas.microsoft.com/office/drawing/2014/main" id="{E30B406C-EE1E-4E09-B618-95AB1ECAAD6B}"/>
              </a:ext>
            </a:extLst>
          </p:cNvPr>
          <p:cNvSpPr/>
          <p:nvPr userDrawn="1"/>
        </p:nvSpPr>
        <p:spPr>
          <a:xfrm>
            <a:off x="5989318" y="-3294"/>
            <a:ext cx="6202682" cy="6861294"/>
          </a:xfrm>
          <a:prstGeom prst="rect">
            <a:avLst/>
          </a:prstGeom>
          <a:solidFill>
            <a:srgbClr val="062F7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9D19A"/>
              </a:solidFill>
            </a:endParaRPr>
          </a:p>
        </p:txBody>
      </p:sp>
      <p:sp>
        <p:nvSpPr>
          <p:cNvPr id="16" name="Footer Placeholder 4">
            <a:extLst>
              <a:ext uri="{FF2B5EF4-FFF2-40B4-BE49-F238E27FC236}">
                <a16:creationId xmlns:a16="http://schemas.microsoft.com/office/drawing/2014/main" id="{FDDF8E41-8853-4E57-92BE-054C70427F4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7" name="Slide Number Placeholder 5">
            <a:extLst>
              <a:ext uri="{FF2B5EF4-FFF2-40B4-BE49-F238E27FC236}">
                <a16:creationId xmlns:a16="http://schemas.microsoft.com/office/drawing/2014/main" id="{D3D84D5D-8591-4CED-BA99-222FAE5BA686}"/>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ext Placeholder 26">
            <a:extLst>
              <a:ext uri="{FF2B5EF4-FFF2-40B4-BE49-F238E27FC236}">
                <a16:creationId xmlns:a16="http://schemas.microsoft.com/office/drawing/2014/main" id="{4EFD55CF-F920-4082-A3D3-F515EF387F15}"/>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3" name="Titolo 1">
            <a:extLst>
              <a:ext uri="{FF2B5EF4-FFF2-40B4-BE49-F238E27FC236}">
                <a16:creationId xmlns:a16="http://schemas.microsoft.com/office/drawing/2014/main" id="{0F02E5C7-AA58-4CBB-8CA9-AD5A730D0B16}"/>
              </a:ext>
            </a:extLst>
          </p:cNvPr>
          <p:cNvSpPr>
            <a:spLocks noGrp="1"/>
          </p:cNvSpPr>
          <p:nvPr>
            <p:ph type="title"/>
          </p:nvPr>
        </p:nvSpPr>
        <p:spPr>
          <a:xfrm>
            <a:off x="874713" y="441326"/>
            <a:ext cx="4915833" cy="970948"/>
          </a:xfrm>
        </p:spPr>
        <p:txBody>
          <a:bodyPr/>
          <a:lstStyle/>
          <a:p>
            <a:r>
              <a:rPr lang="it-IT"/>
              <a:t>Fare clic per modificare lo stile del titolo</a:t>
            </a:r>
          </a:p>
        </p:txBody>
      </p:sp>
      <p:cxnSp>
        <p:nvCxnSpPr>
          <p:cNvPr id="14" name="Straight Connector 8">
            <a:extLst>
              <a:ext uri="{FF2B5EF4-FFF2-40B4-BE49-F238E27FC236}">
                <a16:creationId xmlns:a16="http://schemas.microsoft.com/office/drawing/2014/main" id="{44EC3030-0FAC-984E-AEC8-999B355C1A3F}"/>
              </a:ext>
            </a:extLst>
          </p:cNvPr>
          <p:cNvCxnSpPr/>
          <p:nvPr userDrawn="1"/>
        </p:nvCxnSpPr>
        <p:spPr>
          <a:xfrm flipH="1">
            <a:off x="335" y="1381153"/>
            <a:ext cx="837407" cy="0"/>
          </a:xfrm>
          <a:prstGeom prst="line">
            <a:avLst/>
          </a:prstGeom>
          <a:ln w="76200">
            <a:solidFill>
              <a:srgbClr val="062F77"/>
            </a:solidFill>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20F8E876-50B2-4D4F-8A4E-954BD0321E79}"/>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t="-7" b="-7"/>
          <a:stretch/>
        </p:blipFill>
        <p:spPr>
          <a:xfrm>
            <a:off x="8822389" y="-922385"/>
            <a:ext cx="3369276" cy="9606027"/>
          </a:xfrm>
          <a:prstGeom prst="rect">
            <a:avLst/>
          </a:prstGeom>
        </p:spPr>
      </p:pic>
    </p:spTree>
    <p:extLst>
      <p:ext uri="{BB962C8B-B14F-4D97-AF65-F5344CB8AC3E}">
        <p14:creationId xmlns:p14="http://schemas.microsoft.com/office/powerpoint/2010/main" val="2405572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testo due colon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C8F83C-F606-4E79-BDE0-5F1B9E39756A}"/>
              </a:ext>
            </a:extLst>
          </p:cNvPr>
          <p:cNvSpPr>
            <a:spLocks noGrp="1"/>
          </p:cNvSpPr>
          <p:nvPr>
            <p:ph type="body" sz="quarter" idx="12"/>
          </p:nvPr>
        </p:nvSpPr>
        <p:spPr>
          <a:xfrm>
            <a:off x="1264883" y="2081771"/>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25A9C763-A46A-4029-884F-0461ECAE709C}"/>
              </a:ext>
            </a:extLst>
          </p:cNvPr>
          <p:cNvCxnSpPr/>
          <p:nvPr userDrawn="1"/>
        </p:nvCxnSpPr>
        <p:spPr>
          <a:xfrm>
            <a:off x="5953124" y="2081771"/>
            <a:ext cx="0" cy="4099954"/>
          </a:xfrm>
          <a:prstGeom prst="line">
            <a:avLst/>
          </a:prstGeom>
          <a:ln>
            <a:solidFill>
              <a:srgbClr val="062F77"/>
            </a:solidFill>
          </a:ln>
        </p:spPr>
        <p:style>
          <a:lnRef idx="1">
            <a:schemeClr val="accent1"/>
          </a:lnRef>
          <a:fillRef idx="0">
            <a:schemeClr val="accent1"/>
          </a:fillRef>
          <a:effectRef idx="0">
            <a:schemeClr val="accent1"/>
          </a:effectRef>
          <a:fontRef idx="minor">
            <a:schemeClr val="tx1"/>
          </a:fontRef>
        </p:style>
      </p:cxnSp>
      <p:sp>
        <p:nvSpPr>
          <p:cNvPr id="11" name="Titolo 10">
            <a:extLst>
              <a:ext uri="{FF2B5EF4-FFF2-40B4-BE49-F238E27FC236}">
                <a16:creationId xmlns:a16="http://schemas.microsoft.com/office/drawing/2014/main" id="{41748C3B-78F6-46BF-96E3-4E1B3FBE007E}"/>
              </a:ext>
            </a:extLst>
          </p:cNvPr>
          <p:cNvSpPr>
            <a:spLocks noGrp="1"/>
          </p:cNvSpPr>
          <p:nvPr>
            <p:ph type="title"/>
          </p:nvPr>
        </p:nvSpPr>
        <p:spPr>
          <a:xfrm>
            <a:off x="874713" y="441326"/>
            <a:ext cx="10442573" cy="970948"/>
          </a:xfrm>
        </p:spPr>
        <p:txBody>
          <a:bodyPr/>
          <a:lstStyle/>
          <a:p>
            <a:endParaRPr lang="it-IT"/>
          </a:p>
        </p:txBody>
      </p:sp>
      <p:sp>
        <p:nvSpPr>
          <p:cNvPr id="15" name="Footer Placeholder 4">
            <a:extLst>
              <a:ext uri="{FF2B5EF4-FFF2-40B4-BE49-F238E27FC236}">
                <a16:creationId xmlns:a16="http://schemas.microsoft.com/office/drawing/2014/main" id="{B23528B4-F42B-4458-9F5E-B88452AE343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1360E454-2558-44ED-A8DA-53FB9D8D170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0" name="Text Placeholder 5">
            <a:extLst>
              <a:ext uri="{FF2B5EF4-FFF2-40B4-BE49-F238E27FC236}">
                <a16:creationId xmlns:a16="http://schemas.microsoft.com/office/drawing/2014/main" id="{F093A5CE-29E0-45E6-ACC6-86CB22639C8B}"/>
              </a:ext>
            </a:extLst>
          </p:cNvPr>
          <p:cNvSpPr>
            <a:spLocks noGrp="1"/>
          </p:cNvSpPr>
          <p:nvPr>
            <p:ph type="body" sz="quarter" idx="31"/>
          </p:nvPr>
        </p:nvSpPr>
        <p:spPr>
          <a:xfrm>
            <a:off x="6095999" y="2085360"/>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7" name="Straight Connector 8">
            <a:extLst>
              <a:ext uri="{FF2B5EF4-FFF2-40B4-BE49-F238E27FC236}">
                <a16:creationId xmlns:a16="http://schemas.microsoft.com/office/drawing/2014/main" id="{3D01384F-B3F6-6E4A-B65A-9F4081309C39}"/>
              </a:ext>
            </a:extLst>
          </p:cNvPr>
          <p:cNvCxnSpPr/>
          <p:nvPr userDrawn="1"/>
        </p:nvCxnSpPr>
        <p:spPr>
          <a:xfrm flipH="1">
            <a:off x="335" y="1381153"/>
            <a:ext cx="837407" cy="0"/>
          </a:xfrm>
          <a:prstGeom prst="line">
            <a:avLst/>
          </a:prstGeom>
          <a:ln w="76200">
            <a:solidFill>
              <a:srgbClr val="062F77"/>
            </a:solidFill>
          </a:ln>
        </p:spPr>
        <p:style>
          <a:lnRef idx="1">
            <a:schemeClr val="accent1"/>
          </a:lnRef>
          <a:fillRef idx="0">
            <a:schemeClr val="accent1"/>
          </a:fillRef>
          <a:effectRef idx="0">
            <a:schemeClr val="accent1"/>
          </a:effectRef>
          <a:fontRef idx="minor">
            <a:schemeClr val="tx1"/>
          </a:fontRef>
        </p:style>
      </p:cxnSp>
      <p:pic>
        <p:nvPicPr>
          <p:cNvPr id="13" name="Immagine 20">
            <a:extLst>
              <a:ext uri="{FF2B5EF4-FFF2-40B4-BE49-F238E27FC236}">
                <a16:creationId xmlns:a16="http://schemas.microsoft.com/office/drawing/2014/main" id="{18B3C011-CD48-8345-9D4D-10F666FB3F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141419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runner + testo ">
    <p:spTree>
      <p:nvGrpSpPr>
        <p:cNvPr id="1" name=""/>
        <p:cNvGrpSpPr/>
        <p:nvPr/>
      </p:nvGrpSpPr>
      <p:grpSpPr>
        <a:xfrm>
          <a:off x="0" y="0"/>
          <a:ext cx="0" cy="0"/>
          <a:chOff x="0" y="0"/>
          <a:chExt cx="0" cy="0"/>
        </a:xfrm>
      </p:grpSpPr>
      <p:sp>
        <p:nvSpPr>
          <p:cNvPr id="8" name="Text Placeholder 34">
            <a:extLst>
              <a:ext uri="{FF2B5EF4-FFF2-40B4-BE49-F238E27FC236}">
                <a16:creationId xmlns:a16="http://schemas.microsoft.com/office/drawing/2014/main" id="{3E7AABE9-A9E4-45A2-B8AE-2F19483CAB04}"/>
              </a:ext>
            </a:extLst>
          </p:cNvPr>
          <p:cNvSpPr>
            <a:spLocks noGrp="1"/>
          </p:cNvSpPr>
          <p:nvPr>
            <p:ph type="body" sz="quarter" idx="51"/>
          </p:nvPr>
        </p:nvSpPr>
        <p:spPr>
          <a:xfrm>
            <a:off x="743761" y="1917401"/>
            <a:ext cx="2863597" cy="1858732"/>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800" b="1" kern="0" smtClean="0">
                <a:solidFill>
                  <a:srgbClr val="062F77"/>
                </a:solidFill>
                <a:latin typeface="+mn-lt"/>
                <a:ea typeface="Roboto" charset="0"/>
                <a:cs typeface="Roboto" charset="0"/>
                <a:sym typeface="Helvetica Light"/>
              </a:defRPr>
            </a:lvl1pPr>
            <a:lvl2pPr>
              <a:defRPr sz="2000">
                <a:solidFill>
                  <a:srgbClr val="9AA2AC"/>
                </a:solidFill>
              </a:defRPr>
            </a:lvl2pPr>
            <a:lvl3pPr>
              <a:defRPr sz="1800">
                <a:solidFill>
                  <a:srgbClr val="9AA2AC"/>
                </a:solidFill>
              </a:defRPr>
            </a:lvl3pPr>
            <a:lvl4pPr>
              <a:defRPr sz="1600">
                <a:solidFill>
                  <a:srgbClr val="9AA2AC"/>
                </a:solidFill>
              </a:defRPr>
            </a:lvl4pPr>
            <a:lvl5pPr>
              <a:defRPr sz="1600">
                <a:solidFill>
                  <a:srgbClr val="9AA2AC"/>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cxnSp>
        <p:nvCxnSpPr>
          <p:cNvPr id="12" name="Straight Connector 11">
            <a:extLst>
              <a:ext uri="{FF2B5EF4-FFF2-40B4-BE49-F238E27FC236}">
                <a16:creationId xmlns:a16="http://schemas.microsoft.com/office/drawing/2014/main" id="{182A47BD-6FB8-4F69-80B2-4EEEDC3EDF0A}"/>
              </a:ext>
            </a:extLst>
          </p:cNvPr>
          <p:cNvCxnSpPr>
            <a:cxnSpLocks/>
          </p:cNvCxnSpPr>
          <p:nvPr userDrawn="1"/>
        </p:nvCxnSpPr>
        <p:spPr>
          <a:xfrm>
            <a:off x="3687187" y="1917402"/>
            <a:ext cx="0" cy="4321472"/>
          </a:xfrm>
          <a:prstGeom prst="line">
            <a:avLst/>
          </a:prstGeom>
          <a:ln>
            <a:solidFill>
              <a:srgbClr val="062F77"/>
            </a:solidFill>
          </a:ln>
        </p:spPr>
        <p:style>
          <a:lnRef idx="1">
            <a:schemeClr val="accent1"/>
          </a:lnRef>
          <a:fillRef idx="0">
            <a:schemeClr val="accent1"/>
          </a:fillRef>
          <a:effectRef idx="0">
            <a:schemeClr val="accent1"/>
          </a:effectRef>
          <a:fontRef idx="minor">
            <a:schemeClr val="tx1"/>
          </a:fontRef>
        </p:style>
      </p:cxnSp>
      <p:sp>
        <p:nvSpPr>
          <p:cNvPr id="20" name="Text Placeholder 34">
            <a:extLst>
              <a:ext uri="{FF2B5EF4-FFF2-40B4-BE49-F238E27FC236}">
                <a16:creationId xmlns:a16="http://schemas.microsoft.com/office/drawing/2014/main" id="{DB60BE02-8E35-4792-8E95-B0D784B47A33}"/>
              </a:ext>
            </a:extLst>
          </p:cNvPr>
          <p:cNvSpPr>
            <a:spLocks noGrp="1"/>
          </p:cNvSpPr>
          <p:nvPr>
            <p:ph type="body" sz="quarter" idx="56" hasCustomPrompt="1"/>
          </p:nvPr>
        </p:nvSpPr>
        <p:spPr>
          <a:xfrm>
            <a:off x="3768133" y="1917401"/>
            <a:ext cx="7549154" cy="4282432"/>
          </a:xfrm>
          <a:prstGeom prst="rect">
            <a:avLst/>
          </a:prstGeom>
        </p:spPr>
        <p:txBody>
          <a:bodyPr anchor="t">
            <a:noAutofit/>
          </a:bodyPr>
          <a:lstStyle>
            <a:lvl1pPr marL="266700" marR="0" indent="-266700" algn="l" defTabSz="914400" rtl="0" eaLnBrk="1" fontAlgn="auto" latinLnBrk="0" hangingPunct="1">
              <a:lnSpc>
                <a:spcPct val="100000"/>
              </a:lnSpc>
              <a:spcBef>
                <a:spcPts val="300"/>
              </a:spcBef>
              <a:spcAft>
                <a:spcPts val="0"/>
              </a:spcAft>
              <a:buClrTx/>
              <a:buSzTx/>
              <a:buFontTx/>
              <a:buBlip>
                <a:blip r:embed="rId2"/>
              </a:buBlip>
              <a:tabLst/>
              <a:defRPr lang="en-US" sz="1800" kern="0" smtClean="0">
                <a:solidFill>
                  <a:schemeClr val="bg1">
                    <a:lumMod val="50000"/>
                  </a:schemeClr>
                </a:solidFill>
                <a:ea typeface="Roboto" charset="0"/>
                <a:cs typeface="Roboto" charset="0"/>
                <a:sym typeface="Helvetica Light"/>
              </a:defRPr>
            </a:lvl1pPr>
            <a:lvl2pPr marL="442913" indent="-228600">
              <a:lnSpc>
                <a:spcPct val="100000"/>
              </a:lnSpc>
              <a:spcBef>
                <a:spcPts val="300"/>
              </a:spcBef>
              <a:buFontTx/>
              <a:buBlip>
                <a:blip r:embed="rId3"/>
              </a:buBlip>
              <a:defRPr sz="1800">
                <a:solidFill>
                  <a:schemeClr val="bg1">
                    <a:lumMod val="50000"/>
                  </a:schemeClr>
                </a:solidFill>
              </a:defRPr>
            </a:lvl2pPr>
            <a:lvl3pPr marL="715963" indent="-228600">
              <a:lnSpc>
                <a:spcPct val="100000"/>
              </a:lnSpc>
              <a:spcBef>
                <a:spcPts val="300"/>
              </a:spcBef>
              <a:buFontTx/>
              <a:buBlip>
                <a:blip r:embed="rId3"/>
              </a:buBlip>
              <a:defRPr sz="1800">
                <a:solidFill>
                  <a:schemeClr val="bg1">
                    <a:lumMod val="50000"/>
                  </a:schemeClr>
                </a:solidFill>
              </a:defRPr>
            </a:lvl3pPr>
            <a:lvl4pPr>
              <a:defRPr sz="1600">
                <a:solidFill>
                  <a:srgbClr val="9AA2AC"/>
                </a:solidFill>
              </a:defRPr>
            </a:lvl4pPr>
            <a:lvl5pPr>
              <a:defRPr sz="1600">
                <a:solidFill>
                  <a:srgbClr val="9AA2AC"/>
                </a:solidFill>
              </a:defRPr>
            </a:lvl5pPr>
          </a:lstStyle>
          <a:p>
            <a:pPr lvl="0"/>
            <a:r>
              <a:rPr lang="en-US"/>
              <a:t>Edit Master text styles</a:t>
            </a:r>
          </a:p>
          <a:p>
            <a:pPr lvl="1"/>
            <a:r>
              <a:rPr lang="en-US"/>
              <a:t>Second level</a:t>
            </a:r>
          </a:p>
          <a:p>
            <a:pPr lvl="2"/>
            <a:r>
              <a:rPr lang="en-US"/>
              <a:t>Third level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sp>
        <p:nvSpPr>
          <p:cNvPr id="19" name="Chart Placeholder 13">
            <a:extLst>
              <a:ext uri="{FF2B5EF4-FFF2-40B4-BE49-F238E27FC236}">
                <a16:creationId xmlns:a16="http://schemas.microsoft.com/office/drawing/2014/main" id="{4706FA26-CCF5-4920-9991-7D806433D8E6}"/>
              </a:ext>
            </a:extLst>
          </p:cNvPr>
          <p:cNvSpPr>
            <a:spLocks noGrp="1"/>
          </p:cNvSpPr>
          <p:nvPr>
            <p:ph type="chart" sz="quarter" idx="58" hasCustomPrompt="1"/>
          </p:nvPr>
        </p:nvSpPr>
        <p:spPr>
          <a:xfrm>
            <a:off x="743761" y="3776105"/>
            <a:ext cx="2863597" cy="2423728"/>
          </a:xfrm>
          <a:prstGeom prst="rect">
            <a:avLst/>
          </a:prstGeom>
        </p:spPr>
        <p:txBody>
          <a:bodyPr anchor="ctr"/>
          <a:lstStyle>
            <a:lvl1pPr marL="0" indent="0" algn="ctr">
              <a:buNone/>
              <a:defRPr/>
            </a:lvl1pPr>
          </a:lstStyle>
          <a:p>
            <a:r>
              <a:rPr lang="en-US"/>
              <a:t>Chart</a:t>
            </a:r>
          </a:p>
        </p:txBody>
      </p:sp>
      <p:sp>
        <p:nvSpPr>
          <p:cNvPr id="15" name="Titolo 10">
            <a:extLst>
              <a:ext uri="{FF2B5EF4-FFF2-40B4-BE49-F238E27FC236}">
                <a16:creationId xmlns:a16="http://schemas.microsoft.com/office/drawing/2014/main" id="{3880B8A6-3C81-4059-8308-20176553E03B}"/>
              </a:ext>
            </a:extLst>
          </p:cNvPr>
          <p:cNvSpPr>
            <a:spLocks noGrp="1"/>
          </p:cNvSpPr>
          <p:nvPr>
            <p:ph type="title"/>
          </p:nvPr>
        </p:nvSpPr>
        <p:spPr>
          <a:xfrm>
            <a:off x="874713" y="441326"/>
            <a:ext cx="10442573" cy="970948"/>
          </a:xfrm>
        </p:spPr>
        <p:txBody>
          <a:bodyPr/>
          <a:lstStyle/>
          <a:p>
            <a:endParaRPr lang="it-IT"/>
          </a:p>
        </p:txBody>
      </p:sp>
      <p:sp>
        <p:nvSpPr>
          <p:cNvPr id="21" name="Footer Placeholder 4">
            <a:extLst>
              <a:ext uri="{FF2B5EF4-FFF2-40B4-BE49-F238E27FC236}">
                <a16:creationId xmlns:a16="http://schemas.microsoft.com/office/drawing/2014/main" id="{45665C14-704F-4527-A22B-F0C5D6BB3973}"/>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2" name="Slide Number Placeholder 5">
            <a:extLst>
              <a:ext uri="{FF2B5EF4-FFF2-40B4-BE49-F238E27FC236}">
                <a16:creationId xmlns:a16="http://schemas.microsoft.com/office/drawing/2014/main" id="{8EBBDFE1-DE28-475A-93B2-8551A1F53F89}"/>
              </a:ext>
            </a:extLst>
          </p:cNvPr>
          <p:cNvSpPr txBox="1">
            <a:spLocks/>
          </p:cNvSpPr>
          <p:nvPr userDrawn="1"/>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a:p>
        </p:txBody>
      </p:sp>
      <p:cxnSp>
        <p:nvCxnSpPr>
          <p:cNvPr id="13" name="Straight Connector 8">
            <a:extLst>
              <a:ext uri="{FF2B5EF4-FFF2-40B4-BE49-F238E27FC236}">
                <a16:creationId xmlns:a16="http://schemas.microsoft.com/office/drawing/2014/main" id="{2C737AEE-28E5-F947-94D4-C52F6DC531CD}"/>
              </a:ext>
            </a:extLst>
          </p:cNvPr>
          <p:cNvCxnSpPr/>
          <p:nvPr userDrawn="1"/>
        </p:nvCxnSpPr>
        <p:spPr>
          <a:xfrm flipH="1">
            <a:off x="335" y="1381153"/>
            <a:ext cx="837407" cy="0"/>
          </a:xfrm>
          <a:prstGeom prst="line">
            <a:avLst/>
          </a:prstGeom>
          <a:ln w="76200">
            <a:solidFill>
              <a:srgbClr val="062F77"/>
            </a:solidFill>
          </a:ln>
        </p:spPr>
        <p:style>
          <a:lnRef idx="1">
            <a:schemeClr val="accent1"/>
          </a:lnRef>
          <a:fillRef idx="0">
            <a:schemeClr val="accent1"/>
          </a:fillRef>
          <a:effectRef idx="0">
            <a:schemeClr val="accent1"/>
          </a:effectRef>
          <a:fontRef idx="minor">
            <a:schemeClr val="tx1"/>
          </a:fontRef>
        </p:style>
      </p:cxnSp>
      <p:pic>
        <p:nvPicPr>
          <p:cNvPr id="11" name="Immagine 20">
            <a:extLst>
              <a:ext uri="{FF2B5EF4-FFF2-40B4-BE49-F238E27FC236}">
                <a16:creationId xmlns:a16="http://schemas.microsoft.com/office/drawing/2014/main" id="{2005ED1A-2F32-4441-8BE4-9D54629506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143354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TITUZIONALE Cover 1.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C24906-7D58-D648-9D14-CB20FF8A6F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482" y="-47857"/>
            <a:ext cx="12313093" cy="6919304"/>
          </a:xfrm>
          <a:prstGeom prst="rect">
            <a:avLst/>
          </a:prstGeom>
        </p:spPr>
      </p:pic>
      <p:sp>
        <p:nvSpPr>
          <p:cNvPr id="5" name="Rettangolo 4">
            <a:extLst>
              <a:ext uri="{FF2B5EF4-FFF2-40B4-BE49-F238E27FC236}">
                <a16:creationId xmlns:a16="http://schemas.microsoft.com/office/drawing/2014/main" id="{1487B601-0C42-774B-86D2-B7829EB6D5AD}"/>
              </a:ext>
            </a:extLst>
          </p:cNvPr>
          <p:cNvSpPr/>
          <p:nvPr userDrawn="1"/>
        </p:nvSpPr>
        <p:spPr>
          <a:xfrm>
            <a:off x="-22483" y="-55663"/>
            <a:ext cx="12313093" cy="6934915"/>
          </a:xfrm>
          <a:prstGeom prst="rect">
            <a:avLst/>
          </a:prstGeom>
          <a:solidFill>
            <a:srgbClr val="062F7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pic>
        <p:nvPicPr>
          <p:cNvPr id="11" name="Immagine 10">
            <a:extLst>
              <a:ext uri="{FF2B5EF4-FFF2-40B4-BE49-F238E27FC236}">
                <a16:creationId xmlns:a16="http://schemas.microsoft.com/office/drawing/2014/main" id="{86E4AD11-93C2-504B-9C72-6143BC23A6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7" name="Footer Placeholder 4">
            <a:extLst>
              <a:ext uri="{FF2B5EF4-FFF2-40B4-BE49-F238E27FC236}">
                <a16:creationId xmlns:a16="http://schemas.microsoft.com/office/drawing/2014/main" id="{BB349102-F752-A54A-BCBF-22A5A5D757A1}"/>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solidFill>
              </a:defRPr>
            </a:lvl1pPr>
          </a:lstStyle>
          <a:p>
            <a:r>
              <a:rPr lang="it-IT"/>
              <a:t>Call for ideas Strategia Clima: esiti della valutazione</a:t>
            </a:r>
            <a:endParaRPr lang="en-US"/>
          </a:p>
        </p:txBody>
      </p:sp>
      <p:sp>
        <p:nvSpPr>
          <p:cNvPr id="8" name="Segnaposto contenuto 5">
            <a:extLst>
              <a:ext uri="{FF2B5EF4-FFF2-40B4-BE49-F238E27FC236}">
                <a16:creationId xmlns:a16="http://schemas.microsoft.com/office/drawing/2014/main" id="{B87EF8E6-79BC-8A4A-99C5-EDA45A45BDAF}"/>
              </a:ext>
            </a:extLst>
          </p:cNvPr>
          <p:cNvSpPr>
            <a:spLocks noGrp="1"/>
          </p:cNvSpPr>
          <p:nvPr>
            <p:ph sz="quarter" idx="12" hasCustomPrompt="1"/>
          </p:nvPr>
        </p:nvSpPr>
        <p:spPr>
          <a:xfrm>
            <a:off x="874713" y="3428999"/>
            <a:ext cx="10442574" cy="2663825"/>
          </a:xfrm>
        </p:spPr>
        <p:txBody>
          <a:bodyPr/>
          <a:lstStyle>
            <a:lvl1pPr marL="0" indent="0">
              <a:buNone/>
              <a:defRPr>
                <a:solidFill>
                  <a:schemeClr val="bg1"/>
                </a:solidFill>
              </a:defRPr>
            </a:lvl1pPr>
            <a:lvl2pPr>
              <a:defRPr>
                <a:solidFill>
                  <a:srgbClr val="4E6248"/>
                </a:solidFill>
              </a:defRPr>
            </a:lvl2pPr>
            <a:lvl3pPr>
              <a:defRPr>
                <a:solidFill>
                  <a:srgbClr val="4E6248"/>
                </a:solidFill>
              </a:defRPr>
            </a:lvl3pPr>
            <a:lvl4pPr>
              <a:defRPr>
                <a:solidFill>
                  <a:srgbClr val="4E6248"/>
                </a:solidFill>
              </a:defRPr>
            </a:lvl4pPr>
            <a:lvl5pPr>
              <a:defRPr>
                <a:solidFill>
                  <a:srgbClr val="4E6248"/>
                </a:solidFill>
              </a:defRPr>
            </a:lvl5pPr>
          </a:lstStyle>
          <a:p>
            <a:pPr lvl="0"/>
            <a:r>
              <a:rPr lang="it-IT"/>
              <a:t>Modifica gli stili del testo dello schema</a:t>
            </a:r>
          </a:p>
        </p:txBody>
      </p:sp>
    </p:spTree>
    <p:extLst>
      <p:ext uri="{BB962C8B-B14F-4D97-AF65-F5344CB8AC3E}">
        <p14:creationId xmlns:p14="http://schemas.microsoft.com/office/powerpoint/2010/main" val="3458152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timeline colorat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EB7B813-6B22-4249-B2AA-EF1EA1134A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730" y="3943658"/>
            <a:ext cx="1815571" cy="200420"/>
          </a:xfrm>
          <a:prstGeom prst="rect">
            <a:avLst/>
          </a:prstGeom>
        </p:spPr>
      </p:pic>
      <p:pic>
        <p:nvPicPr>
          <p:cNvPr id="5" name="Graphic 4">
            <a:extLst>
              <a:ext uri="{FF2B5EF4-FFF2-40B4-BE49-F238E27FC236}">
                <a16:creationId xmlns:a16="http://schemas.microsoft.com/office/drawing/2014/main" id="{33086018-D168-4D9F-9884-5EB63A0B4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8301" y="3943658"/>
            <a:ext cx="1815571" cy="200420"/>
          </a:xfrm>
          <a:prstGeom prst="rect">
            <a:avLst/>
          </a:prstGeom>
        </p:spPr>
      </p:pic>
      <p:pic>
        <p:nvPicPr>
          <p:cNvPr id="6" name="Graphic 5">
            <a:extLst>
              <a:ext uri="{FF2B5EF4-FFF2-40B4-BE49-F238E27FC236}">
                <a16:creationId xmlns:a16="http://schemas.microsoft.com/office/drawing/2014/main" id="{AD25FEDF-D39F-4648-B232-AF6F9E5BBC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3872" y="3943658"/>
            <a:ext cx="1815571" cy="200420"/>
          </a:xfrm>
          <a:prstGeom prst="rect">
            <a:avLst/>
          </a:prstGeom>
        </p:spPr>
      </p:pic>
      <p:pic>
        <p:nvPicPr>
          <p:cNvPr id="7" name="Graphic 6">
            <a:extLst>
              <a:ext uri="{FF2B5EF4-FFF2-40B4-BE49-F238E27FC236}">
                <a16:creationId xmlns:a16="http://schemas.microsoft.com/office/drawing/2014/main" id="{44FACF54-F975-49C4-9BC4-5374C13DA1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9443" y="3943658"/>
            <a:ext cx="1815571" cy="200420"/>
          </a:xfrm>
          <a:prstGeom prst="rect">
            <a:avLst/>
          </a:prstGeom>
        </p:spPr>
      </p:pic>
      <p:pic>
        <p:nvPicPr>
          <p:cNvPr id="8" name="Graphic 7">
            <a:extLst>
              <a:ext uri="{FF2B5EF4-FFF2-40B4-BE49-F238E27FC236}">
                <a16:creationId xmlns:a16="http://schemas.microsoft.com/office/drawing/2014/main" id="{BBD33892-6A7E-428F-B9BE-B1B84FC80F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5015" y="3943658"/>
            <a:ext cx="1815571" cy="200420"/>
          </a:xfrm>
          <a:prstGeom prst="rect">
            <a:avLst/>
          </a:prstGeom>
        </p:spPr>
      </p:pic>
      <p:pic>
        <p:nvPicPr>
          <p:cNvPr id="9" name="Graphic 8">
            <a:extLst>
              <a:ext uri="{FF2B5EF4-FFF2-40B4-BE49-F238E27FC236}">
                <a16:creationId xmlns:a16="http://schemas.microsoft.com/office/drawing/2014/main" id="{FBA8D694-3A67-4952-83FC-BB47459555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10586" y="3943658"/>
            <a:ext cx="1815571" cy="200420"/>
          </a:xfrm>
          <a:prstGeom prst="rect">
            <a:avLst/>
          </a:prstGeom>
        </p:spPr>
      </p:pic>
      <p:pic>
        <p:nvPicPr>
          <p:cNvPr id="57" name="Graphic 56">
            <a:extLst>
              <a:ext uri="{FF2B5EF4-FFF2-40B4-BE49-F238E27FC236}">
                <a16:creationId xmlns:a16="http://schemas.microsoft.com/office/drawing/2014/main" id="{1C4B652B-9BC3-4788-B4BF-5F3E020AE96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l="64981"/>
          <a:stretch>
            <a:fillRect/>
          </a:stretch>
        </p:blipFill>
        <p:spPr>
          <a:xfrm>
            <a:off x="0" y="3943658"/>
            <a:ext cx="635794" cy="200420"/>
          </a:xfrm>
          <a:custGeom>
            <a:avLst/>
            <a:gdLst>
              <a:gd name="connsiteX0" fmla="*/ 0 w 635794"/>
              <a:gd name="connsiteY0" fmla="*/ 0 h 200420"/>
              <a:gd name="connsiteX1" fmla="*/ 635794 w 635794"/>
              <a:gd name="connsiteY1" fmla="*/ 0 h 200420"/>
              <a:gd name="connsiteX2" fmla="*/ 635794 w 635794"/>
              <a:gd name="connsiteY2" fmla="*/ 200420 h 200420"/>
              <a:gd name="connsiteX3" fmla="*/ 0 w 635794"/>
              <a:gd name="connsiteY3" fmla="*/ 200420 h 200420"/>
              <a:gd name="connsiteX4" fmla="*/ 0 w 635794"/>
              <a:gd name="connsiteY4" fmla="*/ 0 h 20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4" h="200420">
                <a:moveTo>
                  <a:pt x="0" y="0"/>
                </a:moveTo>
                <a:lnTo>
                  <a:pt x="635794" y="0"/>
                </a:lnTo>
                <a:lnTo>
                  <a:pt x="635794" y="200420"/>
                </a:lnTo>
                <a:lnTo>
                  <a:pt x="0" y="200420"/>
                </a:lnTo>
                <a:lnTo>
                  <a:pt x="0" y="0"/>
                </a:lnTo>
                <a:close/>
              </a:path>
            </a:pathLst>
          </a:custGeom>
        </p:spPr>
      </p:pic>
      <p:pic>
        <p:nvPicPr>
          <p:cNvPr id="10" name="Graphic 9">
            <a:extLst>
              <a:ext uri="{FF2B5EF4-FFF2-40B4-BE49-F238E27FC236}">
                <a16:creationId xmlns:a16="http://schemas.microsoft.com/office/drawing/2014/main" id="{D83FECFE-2AF1-4E87-BE7C-76E00DCE69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137214" y="2772083"/>
            <a:ext cx="123825" cy="1171575"/>
          </a:xfrm>
          <a:prstGeom prst="rect">
            <a:avLst/>
          </a:prstGeom>
        </p:spPr>
      </p:pic>
      <p:pic>
        <p:nvPicPr>
          <p:cNvPr id="11" name="Graphic 10">
            <a:extLst>
              <a:ext uri="{FF2B5EF4-FFF2-40B4-BE49-F238E27FC236}">
                <a16:creationId xmlns:a16="http://schemas.microsoft.com/office/drawing/2014/main" id="{98AE52DB-43FC-42C9-A0E8-4CAC0CC2370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415884" y="4144078"/>
            <a:ext cx="123825" cy="1171575"/>
          </a:xfrm>
          <a:prstGeom prst="rect">
            <a:avLst/>
          </a:prstGeom>
        </p:spPr>
      </p:pic>
      <p:pic>
        <p:nvPicPr>
          <p:cNvPr id="12" name="Graphic 11">
            <a:extLst>
              <a:ext uri="{FF2B5EF4-FFF2-40B4-BE49-F238E27FC236}">
                <a16:creationId xmlns:a16="http://schemas.microsoft.com/office/drawing/2014/main" id="{E7673EF1-D60F-4450-9E91-57D8D69C49B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865061" y="2772083"/>
            <a:ext cx="123825" cy="1171575"/>
          </a:xfrm>
          <a:prstGeom prst="rect">
            <a:avLst/>
          </a:prstGeom>
        </p:spPr>
      </p:pic>
      <p:pic>
        <p:nvPicPr>
          <p:cNvPr id="13" name="Graphic 12">
            <a:extLst>
              <a:ext uri="{FF2B5EF4-FFF2-40B4-BE49-F238E27FC236}">
                <a16:creationId xmlns:a16="http://schemas.microsoft.com/office/drawing/2014/main" id="{496AD4B1-914D-45DE-998E-8D26C88C592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053541" y="4144078"/>
            <a:ext cx="123825" cy="1171575"/>
          </a:xfrm>
          <a:prstGeom prst="rect">
            <a:avLst/>
          </a:prstGeom>
        </p:spPr>
      </p:pic>
      <p:pic>
        <p:nvPicPr>
          <p:cNvPr id="14" name="Graphic 13">
            <a:extLst>
              <a:ext uri="{FF2B5EF4-FFF2-40B4-BE49-F238E27FC236}">
                <a16:creationId xmlns:a16="http://schemas.microsoft.com/office/drawing/2014/main" id="{A837145B-CD0F-4B09-A010-9419605F1B2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772383" y="2772083"/>
            <a:ext cx="123825" cy="1171575"/>
          </a:xfrm>
          <a:prstGeom prst="rect">
            <a:avLst/>
          </a:prstGeom>
        </p:spPr>
      </p:pic>
      <p:pic>
        <p:nvPicPr>
          <p:cNvPr id="15" name="Graphic 14">
            <a:extLst>
              <a:ext uri="{FF2B5EF4-FFF2-40B4-BE49-F238E27FC236}">
                <a16:creationId xmlns:a16="http://schemas.microsoft.com/office/drawing/2014/main" id="{095C8734-BD8B-45D5-9D80-07B29DBFBD0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700103" y="4144078"/>
            <a:ext cx="123825" cy="1171575"/>
          </a:xfrm>
          <a:prstGeom prst="rect">
            <a:avLst/>
          </a:prstGeom>
        </p:spPr>
      </p:pic>
      <p:sp>
        <p:nvSpPr>
          <p:cNvPr id="23" name="Segnaposto testo 24">
            <a:extLst>
              <a:ext uri="{FF2B5EF4-FFF2-40B4-BE49-F238E27FC236}">
                <a16:creationId xmlns:a16="http://schemas.microsoft.com/office/drawing/2014/main" id="{262B755A-D030-424E-B1A1-C20549138776}"/>
              </a:ext>
            </a:extLst>
          </p:cNvPr>
          <p:cNvSpPr>
            <a:spLocks noGrp="1"/>
          </p:cNvSpPr>
          <p:nvPr userDrawn="1">
            <p:ph type="body" sz="quarter" idx="17" hasCustomPrompt="1"/>
          </p:nvPr>
        </p:nvSpPr>
        <p:spPr>
          <a:xfrm>
            <a:off x="1632019"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4" name="Segnaposto testo 24">
            <a:extLst>
              <a:ext uri="{FF2B5EF4-FFF2-40B4-BE49-F238E27FC236}">
                <a16:creationId xmlns:a16="http://schemas.microsoft.com/office/drawing/2014/main" id="{E5D9EC56-1AA4-4FF7-B563-A25BCD8350F7}"/>
              </a:ext>
            </a:extLst>
          </p:cNvPr>
          <p:cNvSpPr>
            <a:spLocks noGrp="1"/>
          </p:cNvSpPr>
          <p:nvPr userDrawn="1">
            <p:ph type="body" sz="quarter" idx="18" hasCustomPrompt="1"/>
          </p:nvPr>
        </p:nvSpPr>
        <p:spPr>
          <a:xfrm>
            <a:off x="1632019"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7" name="Segnaposto testo 24">
            <a:extLst>
              <a:ext uri="{FF2B5EF4-FFF2-40B4-BE49-F238E27FC236}">
                <a16:creationId xmlns:a16="http://schemas.microsoft.com/office/drawing/2014/main" id="{8DC7AE27-62AB-47B9-863B-386EB5D3EA33}"/>
              </a:ext>
            </a:extLst>
          </p:cNvPr>
          <p:cNvSpPr>
            <a:spLocks noGrp="1"/>
          </p:cNvSpPr>
          <p:nvPr userDrawn="1">
            <p:ph type="body" sz="quarter" idx="19" hasCustomPrompt="1"/>
          </p:nvPr>
        </p:nvSpPr>
        <p:spPr>
          <a:xfrm>
            <a:off x="3326806"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8" name="Segnaposto testo 24">
            <a:extLst>
              <a:ext uri="{FF2B5EF4-FFF2-40B4-BE49-F238E27FC236}">
                <a16:creationId xmlns:a16="http://schemas.microsoft.com/office/drawing/2014/main" id="{723836D7-A7F0-46EB-9D21-AD6F0E192C89}"/>
              </a:ext>
            </a:extLst>
          </p:cNvPr>
          <p:cNvSpPr>
            <a:spLocks noGrp="1"/>
          </p:cNvSpPr>
          <p:nvPr userDrawn="1">
            <p:ph type="body" sz="quarter" idx="20" hasCustomPrompt="1"/>
          </p:nvPr>
        </p:nvSpPr>
        <p:spPr>
          <a:xfrm>
            <a:off x="3326806"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9" name="Segnaposto testo 24">
            <a:extLst>
              <a:ext uri="{FF2B5EF4-FFF2-40B4-BE49-F238E27FC236}">
                <a16:creationId xmlns:a16="http://schemas.microsoft.com/office/drawing/2014/main" id="{0C42A3D5-479A-4934-A58A-DF57EE166651}"/>
              </a:ext>
            </a:extLst>
          </p:cNvPr>
          <p:cNvSpPr>
            <a:spLocks noGrp="1"/>
          </p:cNvSpPr>
          <p:nvPr userDrawn="1">
            <p:ph type="body" sz="quarter" idx="21" hasCustomPrompt="1"/>
          </p:nvPr>
        </p:nvSpPr>
        <p:spPr>
          <a:xfrm>
            <a:off x="7080222"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0" name="Segnaposto testo 24">
            <a:extLst>
              <a:ext uri="{FF2B5EF4-FFF2-40B4-BE49-F238E27FC236}">
                <a16:creationId xmlns:a16="http://schemas.microsoft.com/office/drawing/2014/main" id="{072F1427-0D95-4193-8568-B841464287C6}"/>
              </a:ext>
            </a:extLst>
          </p:cNvPr>
          <p:cNvSpPr>
            <a:spLocks noGrp="1"/>
          </p:cNvSpPr>
          <p:nvPr userDrawn="1">
            <p:ph type="body" sz="quarter" idx="22" hasCustomPrompt="1"/>
          </p:nvPr>
        </p:nvSpPr>
        <p:spPr>
          <a:xfrm>
            <a:off x="7080222"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1" name="Segnaposto testo 24">
            <a:extLst>
              <a:ext uri="{FF2B5EF4-FFF2-40B4-BE49-F238E27FC236}">
                <a16:creationId xmlns:a16="http://schemas.microsoft.com/office/drawing/2014/main" id="{789BACF4-9294-4E91-9380-4E85D94D1CC1}"/>
              </a:ext>
            </a:extLst>
          </p:cNvPr>
          <p:cNvSpPr>
            <a:spLocks noGrp="1"/>
          </p:cNvSpPr>
          <p:nvPr userDrawn="1">
            <p:ph type="body" sz="quarter" idx="23" hasCustomPrompt="1"/>
          </p:nvPr>
        </p:nvSpPr>
        <p:spPr>
          <a:xfrm>
            <a:off x="5251074"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2" name="Segnaposto testo 24">
            <a:extLst>
              <a:ext uri="{FF2B5EF4-FFF2-40B4-BE49-F238E27FC236}">
                <a16:creationId xmlns:a16="http://schemas.microsoft.com/office/drawing/2014/main" id="{39400F57-8A12-4268-A697-A9B5540C8049}"/>
              </a:ext>
            </a:extLst>
          </p:cNvPr>
          <p:cNvSpPr>
            <a:spLocks noGrp="1"/>
          </p:cNvSpPr>
          <p:nvPr userDrawn="1">
            <p:ph type="body" sz="quarter" idx="24" hasCustomPrompt="1"/>
          </p:nvPr>
        </p:nvSpPr>
        <p:spPr>
          <a:xfrm>
            <a:off x="5251074"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3" name="Segnaposto testo 24">
            <a:extLst>
              <a:ext uri="{FF2B5EF4-FFF2-40B4-BE49-F238E27FC236}">
                <a16:creationId xmlns:a16="http://schemas.microsoft.com/office/drawing/2014/main" id="{B728546F-BEE9-4586-B6A0-427354181E4E}"/>
              </a:ext>
            </a:extLst>
          </p:cNvPr>
          <p:cNvSpPr>
            <a:spLocks noGrp="1"/>
          </p:cNvSpPr>
          <p:nvPr userDrawn="1">
            <p:ph type="body" sz="quarter" idx="25" hasCustomPrompt="1"/>
          </p:nvPr>
        </p:nvSpPr>
        <p:spPr>
          <a:xfrm>
            <a:off x="8935692"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4" name="Segnaposto testo 24">
            <a:extLst>
              <a:ext uri="{FF2B5EF4-FFF2-40B4-BE49-F238E27FC236}">
                <a16:creationId xmlns:a16="http://schemas.microsoft.com/office/drawing/2014/main" id="{BC002BAF-ED2F-4719-8D9D-F9C6144F68D3}"/>
              </a:ext>
            </a:extLst>
          </p:cNvPr>
          <p:cNvSpPr>
            <a:spLocks noGrp="1"/>
          </p:cNvSpPr>
          <p:nvPr userDrawn="1">
            <p:ph type="body" sz="quarter" idx="26" hasCustomPrompt="1"/>
          </p:nvPr>
        </p:nvSpPr>
        <p:spPr>
          <a:xfrm>
            <a:off x="8935692"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5" name="Segnaposto testo 24">
            <a:extLst>
              <a:ext uri="{FF2B5EF4-FFF2-40B4-BE49-F238E27FC236}">
                <a16:creationId xmlns:a16="http://schemas.microsoft.com/office/drawing/2014/main" id="{324603C3-9D43-4708-8D72-DCCD4DBA99C5}"/>
              </a:ext>
            </a:extLst>
          </p:cNvPr>
          <p:cNvSpPr>
            <a:spLocks noGrp="1"/>
          </p:cNvSpPr>
          <p:nvPr userDrawn="1">
            <p:ph type="body" sz="quarter" idx="27" hasCustomPrompt="1"/>
          </p:nvPr>
        </p:nvSpPr>
        <p:spPr>
          <a:xfrm>
            <a:off x="10017083"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6" name="Segnaposto testo 24">
            <a:extLst>
              <a:ext uri="{FF2B5EF4-FFF2-40B4-BE49-F238E27FC236}">
                <a16:creationId xmlns:a16="http://schemas.microsoft.com/office/drawing/2014/main" id="{598657F5-1D40-46B3-82F6-2DB0C93FB03B}"/>
              </a:ext>
            </a:extLst>
          </p:cNvPr>
          <p:cNvSpPr>
            <a:spLocks noGrp="1"/>
          </p:cNvSpPr>
          <p:nvPr userDrawn="1">
            <p:ph type="body" sz="quarter" idx="28" hasCustomPrompt="1"/>
          </p:nvPr>
        </p:nvSpPr>
        <p:spPr>
          <a:xfrm>
            <a:off x="10017083"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tx1">
                    <a:lumMod val="65000"/>
                    <a:lumOff val="35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pic>
        <p:nvPicPr>
          <p:cNvPr id="51" name="Graphic 50">
            <a:extLst>
              <a:ext uri="{FF2B5EF4-FFF2-40B4-BE49-F238E27FC236}">
                <a16:creationId xmlns:a16="http://schemas.microsoft.com/office/drawing/2014/main" id="{536D3F3F-AD61-4BC8-A0B7-A52B8B84FD4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3767" y="2772083"/>
            <a:ext cx="123825" cy="1171575"/>
          </a:xfrm>
          <a:prstGeom prst="rect">
            <a:avLst/>
          </a:prstGeom>
        </p:spPr>
      </p:pic>
      <p:sp>
        <p:nvSpPr>
          <p:cNvPr id="52" name="Segnaposto testo 24">
            <a:extLst>
              <a:ext uri="{FF2B5EF4-FFF2-40B4-BE49-F238E27FC236}">
                <a16:creationId xmlns:a16="http://schemas.microsoft.com/office/drawing/2014/main" id="{755EE5E1-82D5-40EE-982B-151B027B8EDE}"/>
              </a:ext>
            </a:extLst>
          </p:cNvPr>
          <p:cNvSpPr>
            <a:spLocks noGrp="1"/>
          </p:cNvSpPr>
          <p:nvPr>
            <p:ph type="body" sz="quarter" idx="31" hasCustomPrompt="1"/>
          </p:nvPr>
        </p:nvSpPr>
        <p:spPr>
          <a:xfrm>
            <a:off x="233359" y="283864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53" name="Segnaposto testo 24">
            <a:extLst>
              <a:ext uri="{FF2B5EF4-FFF2-40B4-BE49-F238E27FC236}">
                <a16:creationId xmlns:a16="http://schemas.microsoft.com/office/drawing/2014/main" id="{A564BF15-2852-401C-B8F3-B29F2816BF65}"/>
              </a:ext>
            </a:extLst>
          </p:cNvPr>
          <p:cNvSpPr>
            <a:spLocks noGrp="1"/>
          </p:cNvSpPr>
          <p:nvPr>
            <p:ph type="body" sz="quarter" idx="32" hasCustomPrompt="1"/>
          </p:nvPr>
        </p:nvSpPr>
        <p:spPr>
          <a:xfrm>
            <a:off x="233359"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1" spc="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a:t>
            </a:r>
            <a:r>
              <a:rPr lang="it-IT" err="1"/>
              <a:t>ipsum</a:t>
            </a:r>
            <a:endParaRPr lang="it-IT"/>
          </a:p>
        </p:txBody>
      </p:sp>
      <p:sp>
        <p:nvSpPr>
          <p:cNvPr id="46" name="Footer Placeholder 4">
            <a:extLst>
              <a:ext uri="{FF2B5EF4-FFF2-40B4-BE49-F238E27FC236}">
                <a16:creationId xmlns:a16="http://schemas.microsoft.com/office/drawing/2014/main" id="{7D6F8CFE-E3D1-4802-B946-B1570D1EB983}"/>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47" name="Slide Number Placeholder 5">
            <a:extLst>
              <a:ext uri="{FF2B5EF4-FFF2-40B4-BE49-F238E27FC236}">
                <a16:creationId xmlns:a16="http://schemas.microsoft.com/office/drawing/2014/main" id="{C78BB02B-0732-4AEF-9E5D-471C0BBD1068}"/>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8" name="Titolo 10">
            <a:extLst>
              <a:ext uri="{FF2B5EF4-FFF2-40B4-BE49-F238E27FC236}">
                <a16:creationId xmlns:a16="http://schemas.microsoft.com/office/drawing/2014/main" id="{296B1E6B-DBED-4287-8A06-CE4D7E0E3EE0}"/>
              </a:ext>
            </a:extLst>
          </p:cNvPr>
          <p:cNvSpPr>
            <a:spLocks noGrp="1"/>
          </p:cNvSpPr>
          <p:nvPr>
            <p:ph type="title"/>
          </p:nvPr>
        </p:nvSpPr>
        <p:spPr>
          <a:xfrm>
            <a:off x="874713" y="441326"/>
            <a:ext cx="10442573" cy="970948"/>
          </a:xfrm>
        </p:spPr>
        <p:txBody>
          <a:bodyPr/>
          <a:lstStyle/>
          <a:p>
            <a:endParaRPr lang="it-IT"/>
          </a:p>
        </p:txBody>
      </p:sp>
      <p:cxnSp>
        <p:nvCxnSpPr>
          <p:cNvPr id="37" name="Straight Connector 8">
            <a:extLst>
              <a:ext uri="{FF2B5EF4-FFF2-40B4-BE49-F238E27FC236}">
                <a16:creationId xmlns:a16="http://schemas.microsoft.com/office/drawing/2014/main" id="{67804822-D5E6-474E-9CBE-A343F7508FAE}"/>
              </a:ext>
            </a:extLst>
          </p:cNvPr>
          <p:cNvCxnSpPr/>
          <p:nvPr userDrawn="1"/>
        </p:nvCxnSpPr>
        <p:spPr>
          <a:xfrm flipH="1">
            <a:off x="335" y="1381153"/>
            <a:ext cx="837407" cy="0"/>
          </a:xfrm>
          <a:prstGeom prst="line">
            <a:avLst/>
          </a:prstGeom>
          <a:ln w="76200">
            <a:solidFill>
              <a:srgbClr val="062F77"/>
            </a:solidFill>
          </a:ln>
        </p:spPr>
        <p:style>
          <a:lnRef idx="1">
            <a:schemeClr val="accent1"/>
          </a:lnRef>
          <a:fillRef idx="0">
            <a:schemeClr val="accent1"/>
          </a:fillRef>
          <a:effectRef idx="0">
            <a:schemeClr val="accent1"/>
          </a:effectRef>
          <a:fontRef idx="minor">
            <a:schemeClr val="tx1"/>
          </a:fontRef>
        </p:style>
      </p:cxnSp>
      <p:pic>
        <p:nvPicPr>
          <p:cNvPr id="39" name="Immagine 20">
            <a:extLst>
              <a:ext uri="{FF2B5EF4-FFF2-40B4-BE49-F238E27FC236}">
                <a16:creationId xmlns:a16="http://schemas.microsoft.com/office/drawing/2014/main" id="{3CA9947F-0509-2444-A47C-265892AF38CF}"/>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407854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MBIENTE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8B2B031-F7F8-D847-90F3-1DF45BA4C3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7" name="Footer Placeholder 4">
            <a:extLst>
              <a:ext uri="{FF2B5EF4-FFF2-40B4-BE49-F238E27FC236}">
                <a16:creationId xmlns:a16="http://schemas.microsoft.com/office/drawing/2014/main" id="{70A88979-03FC-934C-B06B-1D141D978A16}"/>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rgbClr val="708C67"/>
                </a:solidFill>
              </a:defRPr>
            </a:lvl1pPr>
          </a:lstStyle>
          <a:p>
            <a:r>
              <a:rPr lang="it-IT"/>
              <a:t>Call for ideas Strategia Clima: esiti della valutazione</a:t>
            </a:r>
            <a:endParaRPr lang="en-US"/>
          </a:p>
        </p:txBody>
      </p:sp>
      <p:sp>
        <p:nvSpPr>
          <p:cNvPr id="8" name="Titolo 1">
            <a:extLst>
              <a:ext uri="{FF2B5EF4-FFF2-40B4-BE49-F238E27FC236}">
                <a16:creationId xmlns:a16="http://schemas.microsoft.com/office/drawing/2014/main" id="{DCF156E0-4120-4948-8DA6-580EA98CA567}"/>
              </a:ext>
            </a:extLst>
          </p:cNvPr>
          <p:cNvSpPr>
            <a:spLocks noGrp="1"/>
          </p:cNvSpPr>
          <p:nvPr>
            <p:ph type="title"/>
          </p:nvPr>
        </p:nvSpPr>
        <p:spPr>
          <a:xfrm>
            <a:off x="874713" y="1975460"/>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9" name="Segnaposto contenuto 5">
            <a:extLst>
              <a:ext uri="{FF2B5EF4-FFF2-40B4-BE49-F238E27FC236}">
                <a16:creationId xmlns:a16="http://schemas.microsoft.com/office/drawing/2014/main" id="{00403426-26CE-1749-A1D3-FC0599DAA16C}"/>
              </a:ext>
            </a:extLst>
          </p:cNvPr>
          <p:cNvSpPr>
            <a:spLocks noGrp="1"/>
          </p:cNvSpPr>
          <p:nvPr>
            <p:ph sz="quarter" idx="12" hasCustomPrompt="1"/>
          </p:nvPr>
        </p:nvSpPr>
        <p:spPr>
          <a:xfrm>
            <a:off x="874713" y="3429000"/>
            <a:ext cx="10442574" cy="2663825"/>
          </a:xfrm>
        </p:spPr>
        <p:txBody>
          <a:bodyPr/>
          <a:lstStyle>
            <a:lvl1pPr marL="0" indent="0">
              <a:buNone/>
              <a:defRPr sz="2000">
                <a:solidFill>
                  <a:srgbClr val="708C6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3271100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MBIENTE Cover 1.2">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D2C8AC5-DFB4-FB42-B2D1-3652A978C4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 r="-98"/>
          <a:stretch/>
        </p:blipFill>
        <p:spPr>
          <a:xfrm>
            <a:off x="0" y="-18000"/>
            <a:ext cx="12204000" cy="6876000"/>
          </a:xfrm>
          <a:prstGeom prst="rect">
            <a:avLst/>
          </a:prstGeom>
        </p:spPr>
      </p:pic>
      <p:sp>
        <p:nvSpPr>
          <p:cNvPr id="5" name="Rettangolo 4">
            <a:extLst>
              <a:ext uri="{FF2B5EF4-FFF2-40B4-BE49-F238E27FC236}">
                <a16:creationId xmlns:a16="http://schemas.microsoft.com/office/drawing/2014/main" id="{1487B601-0C42-774B-86D2-B7829EB6D5AD}"/>
              </a:ext>
            </a:extLst>
          </p:cNvPr>
          <p:cNvSpPr/>
          <p:nvPr userDrawn="1"/>
        </p:nvSpPr>
        <p:spPr>
          <a:xfrm>
            <a:off x="-12000" y="-41378"/>
            <a:ext cx="12204000" cy="6899378"/>
          </a:xfrm>
          <a:prstGeom prst="rect">
            <a:avLst/>
          </a:prstGeom>
          <a:solidFill>
            <a:srgbClr val="708C67">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pic>
        <p:nvPicPr>
          <p:cNvPr id="11" name="Immagine 10">
            <a:extLst>
              <a:ext uri="{FF2B5EF4-FFF2-40B4-BE49-F238E27FC236}">
                <a16:creationId xmlns:a16="http://schemas.microsoft.com/office/drawing/2014/main" id="{86E4AD11-93C2-504B-9C72-6143BC23A6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7" name="Footer Placeholder 4">
            <a:extLst>
              <a:ext uri="{FF2B5EF4-FFF2-40B4-BE49-F238E27FC236}">
                <a16:creationId xmlns:a16="http://schemas.microsoft.com/office/drawing/2014/main" id="{BB349102-F752-A54A-BCBF-22A5A5D757A1}"/>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solidFill>
              </a:defRPr>
            </a:lvl1pPr>
          </a:lstStyle>
          <a:p>
            <a:r>
              <a:rPr lang="it-IT"/>
              <a:t>Call for ideas Strategia Clima: esiti della valutazione</a:t>
            </a:r>
            <a:endParaRPr lang="en-US"/>
          </a:p>
        </p:txBody>
      </p:sp>
      <p:sp>
        <p:nvSpPr>
          <p:cNvPr id="8" name="Segnaposto contenuto 5">
            <a:extLst>
              <a:ext uri="{FF2B5EF4-FFF2-40B4-BE49-F238E27FC236}">
                <a16:creationId xmlns:a16="http://schemas.microsoft.com/office/drawing/2014/main" id="{B87EF8E6-79BC-8A4A-99C5-EDA45A45BDAF}"/>
              </a:ext>
            </a:extLst>
          </p:cNvPr>
          <p:cNvSpPr>
            <a:spLocks noGrp="1"/>
          </p:cNvSpPr>
          <p:nvPr>
            <p:ph sz="quarter" idx="12" hasCustomPrompt="1"/>
          </p:nvPr>
        </p:nvSpPr>
        <p:spPr>
          <a:xfrm>
            <a:off x="874713" y="3428999"/>
            <a:ext cx="10442574" cy="2663825"/>
          </a:xfrm>
        </p:spPr>
        <p:txBody>
          <a:bodyPr/>
          <a:lstStyle>
            <a:lvl1pPr marL="0" indent="0">
              <a:buNone/>
              <a:defRPr>
                <a:solidFill>
                  <a:schemeClr val="bg1"/>
                </a:solidFill>
              </a:defRPr>
            </a:lvl1pPr>
            <a:lvl2pPr>
              <a:defRPr>
                <a:solidFill>
                  <a:srgbClr val="4E6248"/>
                </a:solidFill>
              </a:defRPr>
            </a:lvl2pPr>
            <a:lvl3pPr>
              <a:defRPr>
                <a:solidFill>
                  <a:srgbClr val="4E6248"/>
                </a:solidFill>
              </a:defRPr>
            </a:lvl3pPr>
            <a:lvl4pPr>
              <a:defRPr>
                <a:solidFill>
                  <a:srgbClr val="4E6248"/>
                </a:solidFill>
              </a:defRPr>
            </a:lvl4pPr>
            <a:lvl5pPr>
              <a:defRPr>
                <a:solidFill>
                  <a:srgbClr val="4E6248"/>
                </a:solidFill>
              </a:defRPr>
            </a:lvl5pPr>
          </a:lstStyle>
          <a:p>
            <a:pPr lvl="0"/>
            <a:r>
              <a:rPr lang="it-IT"/>
              <a:t>Modifica gli stili del testo dello schema</a:t>
            </a:r>
          </a:p>
        </p:txBody>
      </p:sp>
    </p:spTree>
    <p:extLst>
      <p:ext uri="{BB962C8B-B14F-4D97-AF65-F5344CB8AC3E}">
        <p14:creationId xmlns:p14="http://schemas.microsoft.com/office/powerpoint/2010/main" val="2290271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MBIENTE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35AF1BC-87DB-D040-B976-34959A6B44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
        <p:nvSpPr>
          <p:cNvPr id="8" name="Footer Placeholder 4">
            <a:extLst>
              <a:ext uri="{FF2B5EF4-FFF2-40B4-BE49-F238E27FC236}">
                <a16:creationId xmlns:a16="http://schemas.microsoft.com/office/drawing/2014/main" id="{322E9E3F-D24E-1546-862E-42E7B86BF9B5}"/>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rgbClr val="708C67"/>
                </a:solidFill>
              </a:defRPr>
            </a:lvl1pPr>
          </a:lstStyle>
          <a:p>
            <a:r>
              <a:rPr lang="it-IT"/>
              <a:t>Call for ideas Strategia Clima: esiti della valutazione</a:t>
            </a:r>
            <a:endParaRPr lang="en-US"/>
          </a:p>
        </p:txBody>
      </p:sp>
      <p:sp>
        <p:nvSpPr>
          <p:cNvPr id="9" name="Titolo 1">
            <a:extLst>
              <a:ext uri="{FF2B5EF4-FFF2-40B4-BE49-F238E27FC236}">
                <a16:creationId xmlns:a16="http://schemas.microsoft.com/office/drawing/2014/main" id="{A7E3FE2F-FF20-D747-8ACB-9FD027A09878}"/>
              </a:ext>
            </a:extLst>
          </p:cNvPr>
          <p:cNvSpPr>
            <a:spLocks noGrp="1"/>
          </p:cNvSpPr>
          <p:nvPr>
            <p:ph type="title"/>
          </p:nvPr>
        </p:nvSpPr>
        <p:spPr>
          <a:xfrm>
            <a:off x="874713" y="1975460"/>
            <a:ext cx="10442573" cy="1444639"/>
          </a:xfrm>
        </p:spPr>
        <p:txBody>
          <a:bodyPr anchor="b">
            <a:normAutofit/>
          </a:bodyPr>
          <a:lstStyle>
            <a:lvl1pPr>
              <a:defRPr sz="3600">
                <a:solidFill>
                  <a:srgbClr val="708C67"/>
                </a:solidFill>
              </a:defRPr>
            </a:lvl1pPr>
          </a:lstStyle>
          <a:p>
            <a:r>
              <a:rPr lang="it-IT"/>
              <a:t>Fare clic per modificare lo stile del titolo</a:t>
            </a:r>
          </a:p>
        </p:txBody>
      </p:sp>
      <p:sp>
        <p:nvSpPr>
          <p:cNvPr id="10" name="Segnaposto contenuto 5">
            <a:extLst>
              <a:ext uri="{FF2B5EF4-FFF2-40B4-BE49-F238E27FC236}">
                <a16:creationId xmlns:a16="http://schemas.microsoft.com/office/drawing/2014/main" id="{562CEF00-F68A-1049-98B0-CF29AB5AA321}"/>
              </a:ext>
            </a:extLst>
          </p:cNvPr>
          <p:cNvSpPr>
            <a:spLocks noGrp="1"/>
          </p:cNvSpPr>
          <p:nvPr>
            <p:ph sz="quarter" idx="12" hasCustomPrompt="1"/>
          </p:nvPr>
        </p:nvSpPr>
        <p:spPr>
          <a:xfrm>
            <a:off x="874713" y="3429000"/>
            <a:ext cx="10442574" cy="2663825"/>
          </a:xfrm>
        </p:spPr>
        <p:txBody>
          <a:bodyPr/>
          <a:lstStyle>
            <a:lvl1pPr marL="0" indent="0">
              <a:buNone/>
              <a:defRPr sz="2000">
                <a:solidFill>
                  <a:srgbClr val="708C6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3073934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mmario di spaccacapitoli">
    <p:spTree>
      <p:nvGrpSpPr>
        <p:cNvPr id="1" name=""/>
        <p:cNvGrpSpPr/>
        <p:nvPr/>
      </p:nvGrpSpPr>
      <p:grpSpPr>
        <a:xfrm>
          <a:off x="0" y="0"/>
          <a:ext cx="0" cy="0"/>
          <a:chOff x="0" y="0"/>
          <a:chExt cx="0" cy="0"/>
        </a:xfrm>
      </p:grpSpPr>
      <p:sp>
        <p:nvSpPr>
          <p:cNvPr id="34" name="Segnaposto testo 24">
            <a:extLst>
              <a:ext uri="{FF2B5EF4-FFF2-40B4-BE49-F238E27FC236}">
                <a16:creationId xmlns:a16="http://schemas.microsoft.com/office/drawing/2014/main" id="{7955F5BD-43C9-4C74-A8F9-7C897E4E2400}"/>
              </a:ext>
            </a:extLst>
          </p:cNvPr>
          <p:cNvSpPr>
            <a:spLocks noGrp="1"/>
          </p:cNvSpPr>
          <p:nvPr>
            <p:ph type="body" sz="quarter" idx="17" hasCustomPrompt="1"/>
          </p:nvPr>
        </p:nvSpPr>
        <p:spPr>
          <a:xfrm>
            <a:off x="2812676" y="3505918"/>
            <a:ext cx="2292724" cy="549421"/>
          </a:xfrm>
          <a:prstGeom prst="rect">
            <a:avLst/>
          </a:prstGeom>
        </p:spPr>
        <p:txBody>
          <a:bodyPr>
            <a:noAutofit/>
          </a:bodyPr>
          <a:lstStyle>
            <a:lvl1pPr marL="0" indent="0">
              <a:lnSpc>
                <a:spcPts val="2500"/>
              </a:lnSpc>
              <a:buNone/>
              <a:defRPr sz="2400" b="0">
                <a:solidFill>
                  <a:srgbClr val="A8D19A"/>
                </a:solidFill>
              </a:defRPr>
            </a:lvl1pPr>
          </a:lstStyle>
          <a:p>
            <a:r>
              <a:rPr lang="it-IT"/>
              <a:t>Title text</a:t>
            </a:r>
            <a:endParaRPr lang="en-US"/>
          </a:p>
        </p:txBody>
      </p:sp>
      <p:sp>
        <p:nvSpPr>
          <p:cNvPr id="35" name="Segnaposto testo 24">
            <a:extLst>
              <a:ext uri="{FF2B5EF4-FFF2-40B4-BE49-F238E27FC236}">
                <a16:creationId xmlns:a16="http://schemas.microsoft.com/office/drawing/2014/main" id="{B1D548C7-F02D-4A48-B1E1-5642BA70A585}"/>
              </a:ext>
            </a:extLst>
          </p:cNvPr>
          <p:cNvSpPr>
            <a:spLocks noGrp="1"/>
          </p:cNvSpPr>
          <p:nvPr>
            <p:ph type="body" sz="quarter" idx="18" hasCustomPrompt="1"/>
          </p:nvPr>
        </p:nvSpPr>
        <p:spPr>
          <a:xfrm>
            <a:off x="2812676"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6" name="Segnaposto testo 24">
            <a:extLst>
              <a:ext uri="{FF2B5EF4-FFF2-40B4-BE49-F238E27FC236}">
                <a16:creationId xmlns:a16="http://schemas.microsoft.com/office/drawing/2014/main" id="{5C39D764-A257-491C-AE6C-B421E297BFE4}"/>
              </a:ext>
            </a:extLst>
          </p:cNvPr>
          <p:cNvSpPr>
            <a:spLocks noGrp="1"/>
          </p:cNvSpPr>
          <p:nvPr>
            <p:ph type="body" sz="quarter" idx="19" hasCustomPrompt="1"/>
          </p:nvPr>
        </p:nvSpPr>
        <p:spPr>
          <a:xfrm>
            <a:off x="6219161" y="3505918"/>
            <a:ext cx="2292724" cy="549421"/>
          </a:xfrm>
          <a:prstGeom prst="rect">
            <a:avLst/>
          </a:prstGeom>
        </p:spPr>
        <p:txBody>
          <a:bodyPr vert="horz" lIns="91440" tIns="45720" rIns="91440" bIns="45720" rtlCol="0">
            <a:noAutofit/>
          </a:bodyPr>
          <a:lstStyle>
            <a:lvl1pPr>
              <a:defRPr lang="en-US" sz="2400" dirty="0">
                <a:solidFill>
                  <a:srgbClr val="A8D19A"/>
                </a:solidFill>
              </a:defRPr>
            </a:lvl1pPr>
          </a:lstStyle>
          <a:p>
            <a:pPr marL="0" lvl="0" indent="0">
              <a:lnSpc>
                <a:spcPts val="2500"/>
              </a:lnSpc>
              <a:buNone/>
            </a:pPr>
            <a:r>
              <a:rPr lang="it-IT"/>
              <a:t>Title text</a:t>
            </a:r>
            <a:endParaRPr lang="en-US"/>
          </a:p>
        </p:txBody>
      </p:sp>
      <p:sp>
        <p:nvSpPr>
          <p:cNvPr id="47" name="Segnaposto testo 24">
            <a:extLst>
              <a:ext uri="{FF2B5EF4-FFF2-40B4-BE49-F238E27FC236}">
                <a16:creationId xmlns:a16="http://schemas.microsoft.com/office/drawing/2014/main" id="{2FF160A8-1400-49F2-8810-EC71047EEC90}"/>
              </a:ext>
            </a:extLst>
          </p:cNvPr>
          <p:cNvSpPr>
            <a:spLocks noGrp="1"/>
          </p:cNvSpPr>
          <p:nvPr>
            <p:ph type="body" sz="quarter" idx="20" hasCustomPrompt="1"/>
          </p:nvPr>
        </p:nvSpPr>
        <p:spPr>
          <a:xfrm>
            <a:off x="621916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8" name="Segnaposto testo 24">
            <a:extLst>
              <a:ext uri="{FF2B5EF4-FFF2-40B4-BE49-F238E27FC236}">
                <a16:creationId xmlns:a16="http://schemas.microsoft.com/office/drawing/2014/main" id="{24E2BD97-D274-4E16-BEC9-B57FE7DE12E6}"/>
              </a:ext>
            </a:extLst>
          </p:cNvPr>
          <p:cNvSpPr>
            <a:spLocks noGrp="1"/>
          </p:cNvSpPr>
          <p:nvPr>
            <p:ph type="body" sz="quarter" idx="21" hasCustomPrompt="1"/>
          </p:nvPr>
        </p:nvSpPr>
        <p:spPr>
          <a:xfrm>
            <a:off x="9597071" y="3505918"/>
            <a:ext cx="2292724" cy="549421"/>
          </a:xfrm>
          <a:prstGeom prst="rect">
            <a:avLst/>
          </a:prstGeom>
        </p:spPr>
        <p:txBody>
          <a:bodyPr vert="horz" lIns="91440" tIns="45720" rIns="91440" bIns="45720" rtlCol="0">
            <a:noAutofit/>
          </a:bodyPr>
          <a:lstStyle>
            <a:lvl1pPr>
              <a:defRPr lang="en-US" sz="2400" dirty="0">
                <a:solidFill>
                  <a:srgbClr val="A8D19A"/>
                </a:solidFill>
              </a:defRPr>
            </a:lvl1pPr>
          </a:lstStyle>
          <a:p>
            <a:pPr marL="0" lvl="0" indent="0">
              <a:lnSpc>
                <a:spcPts val="2500"/>
              </a:lnSpc>
              <a:buNone/>
            </a:pPr>
            <a:r>
              <a:rPr lang="it-IT"/>
              <a:t>Title text</a:t>
            </a:r>
            <a:endParaRPr lang="en-US"/>
          </a:p>
        </p:txBody>
      </p:sp>
      <p:sp>
        <p:nvSpPr>
          <p:cNvPr id="49" name="Segnaposto testo 24">
            <a:extLst>
              <a:ext uri="{FF2B5EF4-FFF2-40B4-BE49-F238E27FC236}">
                <a16:creationId xmlns:a16="http://schemas.microsoft.com/office/drawing/2014/main" id="{87ADE413-6879-44E3-A7D1-EA0E12A46463}"/>
              </a:ext>
            </a:extLst>
          </p:cNvPr>
          <p:cNvSpPr>
            <a:spLocks noGrp="1"/>
          </p:cNvSpPr>
          <p:nvPr>
            <p:ph type="body" sz="quarter" idx="22" hasCustomPrompt="1"/>
          </p:nvPr>
        </p:nvSpPr>
        <p:spPr>
          <a:xfrm>
            <a:off x="959707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0" name="Segnaposto testo 24">
            <a:extLst>
              <a:ext uri="{FF2B5EF4-FFF2-40B4-BE49-F238E27FC236}">
                <a16:creationId xmlns:a16="http://schemas.microsoft.com/office/drawing/2014/main" id="{F7196F61-0FE2-4275-92B0-A91EDDB159AC}"/>
              </a:ext>
            </a:extLst>
          </p:cNvPr>
          <p:cNvSpPr>
            <a:spLocks noGrp="1"/>
          </p:cNvSpPr>
          <p:nvPr>
            <p:ph type="body" sz="quarter" idx="23" hasCustomPrompt="1"/>
          </p:nvPr>
        </p:nvSpPr>
        <p:spPr>
          <a:xfrm>
            <a:off x="2812676" y="4831202"/>
            <a:ext cx="2292724" cy="549421"/>
          </a:xfrm>
          <a:prstGeom prst="rect">
            <a:avLst/>
          </a:prstGeom>
        </p:spPr>
        <p:txBody>
          <a:bodyPr vert="horz" lIns="91440" tIns="45720" rIns="91440" bIns="45720" rtlCol="0">
            <a:noAutofit/>
          </a:bodyPr>
          <a:lstStyle>
            <a:lvl1pPr>
              <a:defRPr lang="en-US" sz="2400" dirty="0">
                <a:solidFill>
                  <a:srgbClr val="A8D19A"/>
                </a:solidFill>
              </a:defRPr>
            </a:lvl1pPr>
          </a:lstStyle>
          <a:p>
            <a:pPr marL="0" lvl="0" indent="0">
              <a:lnSpc>
                <a:spcPts val="2500"/>
              </a:lnSpc>
              <a:buNone/>
            </a:pPr>
            <a:r>
              <a:rPr lang="it-IT"/>
              <a:t>Title text</a:t>
            </a:r>
            <a:endParaRPr lang="en-US"/>
          </a:p>
        </p:txBody>
      </p:sp>
      <p:sp>
        <p:nvSpPr>
          <p:cNvPr id="51" name="Segnaposto testo 24">
            <a:extLst>
              <a:ext uri="{FF2B5EF4-FFF2-40B4-BE49-F238E27FC236}">
                <a16:creationId xmlns:a16="http://schemas.microsoft.com/office/drawing/2014/main" id="{537133DB-DA6A-4EC2-9547-378336944C06}"/>
              </a:ext>
            </a:extLst>
          </p:cNvPr>
          <p:cNvSpPr>
            <a:spLocks noGrp="1"/>
          </p:cNvSpPr>
          <p:nvPr>
            <p:ph type="body" sz="quarter" idx="24" hasCustomPrompt="1"/>
          </p:nvPr>
        </p:nvSpPr>
        <p:spPr>
          <a:xfrm>
            <a:off x="2812676"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2" name="Segnaposto testo 24">
            <a:extLst>
              <a:ext uri="{FF2B5EF4-FFF2-40B4-BE49-F238E27FC236}">
                <a16:creationId xmlns:a16="http://schemas.microsoft.com/office/drawing/2014/main" id="{E92187DC-5E69-4BCF-81C9-08886A31DA25}"/>
              </a:ext>
            </a:extLst>
          </p:cNvPr>
          <p:cNvSpPr>
            <a:spLocks noGrp="1"/>
          </p:cNvSpPr>
          <p:nvPr>
            <p:ph type="body" sz="quarter" idx="25" hasCustomPrompt="1"/>
          </p:nvPr>
        </p:nvSpPr>
        <p:spPr>
          <a:xfrm>
            <a:off x="6219161" y="4831202"/>
            <a:ext cx="2292724" cy="549421"/>
          </a:xfrm>
          <a:prstGeom prst="rect">
            <a:avLst/>
          </a:prstGeom>
        </p:spPr>
        <p:txBody>
          <a:bodyPr vert="horz" lIns="91440" tIns="45720" rIns="91440" bIns="45720" rtlCol="0">
            <a:noAutofit/>
          </a:bodyPr>
          <a:lstStyle>
            <a:lvl1pPr>
              <a:defRPr lang="en-US" sz="2400" dirty="0">
                <a:solidFill>
                  <a:srgbClr val="A8D19A"/>
                </a:solidFill>
              </a:defRPr>
            </a:lvl1pPr>
          </a:lstStyle>
          <a:p>
            <a:pPr marL="0" lvl="0" indent="0">
              <a:lnSpc>
                <a:spcPts val="2500"/>
              </a:lnSpc>
              <a:buNone/>
            </a:pPr>
            <a:r>
              <a:rPr lang="it-IT"/>
              <a:t>Title text</a:t>
            </a:r>
            <a:endParaRPr lang="en-US"/>
          </a:p>
        </p:txBody>
      </p:sp>
      <p:sp>
        <p:nvSpPr>
          <p:cNvPr id="53" name="Segnaposto testo 24">
            <a:extLst>
              <a:ext uri="{FF2B5EF4-FFF2-40B4-BE49-F238E27FC236}">
                <a16:creationId xmlns:a16="http://schemas.microsoft.com/office/drawing/2014/main" id="{D5908821-C22C-4C5E-8340-30F2226411C7}"/>
              </a:ext>
            </a:extLst>
          </p:cNvPr>
          <p:cNvSpPr>
            <a:spLocks noGrp="1"/>
          </p:cNvSpPr>
          <p:nvPr>
            <p:ph type="body" sz="quarter" idx="26" hasCustomPrompt="1"/>
          </p:nvPr>
        </p:nvSpPr>
        <p:spPr>
          <a:xfrm>
            <a:off x="621916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4" name="Segnaposto testo 24">
            <a:extLst>
              <a:ext uri="{FF2B5EF4-FFF2-40B4-BE49-F238E27FC236}">
                <a16:creationId xmlns:a16="http://schemas.microsoft.com/office/drawing/2014/main" id="{CE5F1062-84F2-4A60-A7AF-A2803496220B}"/>
              </a:ext>
            </a:extLst>
          </p:cNvPr>
          <p:cNvSpPr>
            <a:spLocks noGrp="1"/>
          </p:cNvSpPr>
          <p:nvPr>
            <p:ph type="body" sz="quarter" idx="27" hasCustomPrompt="1"/>
          </p:nvPr>
        </p:nvSpPr>
        <p:spPr>
          <a:xfrm>
            <a:off x="9597071" y="4831202"/>
            <a:ext cx="2292724" cy="549421"/>
          </a:xfrm>
          <a:prstGeom prst="rect">
            <a:avLst/>
          </a:prstGeom>
        </p:spPr>
        <p:txBody>
          <a:bodyPr vert="horz" lIns="91440" tIns="45720" rIns="91440" bIns="45720" rtlCol="0">
            <a:noAutofit/>
          </a:bodyPr>
          <a:lstStyle>
            <a:lvl1pPr>
              <a:defRPr lang="en-US" sz="2400" dirty="0">
                <a:solidFill>
                  <a:srgbClr val="A8D19A"/>
                </a:solidFill>
              </a:defRPr>
            </a:lvl1pPr>
          </a:lstStyle>
          <a:p>
            <a:pPr marL="0" lvl="0" indent="0">
              <a:lnSpc>
                <a:spcPts val="2500"/>
              </a:lnSpc>
              <a:buNone/>
            </a:pPr>
            <a:r>
              <a:rPr lang="it-IT"/>
              <a:t>Title text</a:t>
            </a:r>
            <a:endParaRPr lang="en-US"/>
          </a:p>
        </p:txBody>
      </p:sp>
      <p:sp>
        <p:nvSpPr>
          <p:cNvPr id="55" name="Segnaposto testo 24">
            <a:extLst>
              <a:ext uri="{FF2B5EF4-FFF2-40B4-BE49-F238E27FC236}">
                <a16:creationId xmlns:a16="http://schemas.microsoft.com/office/drawing/2014/main" id="{63CC4051-2CC3-4858-9ACF-906CA6AA5FE2}"/>
              </a:ext>
            </a:extLst>
          </p:cNvPr>
          <p:cNvSpPr>
            <a:spLocks noGrp="1"/>
          </p:cNvSpPr>
          <p:nvPr>
            <p:ph type="body" sz="quarter" idx="28" hasCustomPrompt="1"/>
          </p:nvPr>
        </p:nvSpPr>
        <p:spPr>
          <a:xfrm>
            <a:off x="959707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23" name="Footer Placeholder 4">
            <a:extLst>
              <a:ext uri="{FF2B5EF4-FFF2-40B4-BE49-F238E27FC236}">
                <a16:creationId xmlns:a16="http://schemas.microsoft.com/office/drawing/2014/main" id="{12568703-CAFC-4F35-AE56-7CF5F957F74F}"/>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4" name="Slide Number Placeholder 5">
            <a:extLst>
              <a:ext uri="{FF2B5EF4-FFF2-40B4-BE49-F238E27FC236}">
                <a16:creationId xmlns:a16="http://schemas.microsoft.com/office/drawing/2014/main" id="{6BE6B7C9-BF33-42A4-9B96-35C298A0B2EF}"/>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7" name="Segnaposto testo 24">
            <a:extLst>
              <a:ext uri="{FF2B5EF4-FFF2-40B4-BE49-F238E27FC236}">
                <a16:creationId xmlns:a16="http://schemas.microsoft.com/office/drawing/2014/main" id="{5563F32C-F9E0-4E27-94FD-1A32CF109981}"/>
              </a:ext>
            </a:extLst>
          </p:cNvPr>
          <p:cNvSpPr>
            <a:spLocks noGrp="1"/>
          </p:cNvSpPr>
          <p:nvPr>
            <p:ph type="body" sz="quarter" idx="31" hasCustomPrompt="1"/>
          </p:nvPr>
        </p:nvSpPr>
        <p:spPr>
          <a:xfrm>
            <a:off x="1971368" y="3453046"/>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sp>
        <p:nvSpPr>
          <p:cNvPr id="38" name="Segnaposto testo 24">
            <a:extLst>
              <a:ext uri="{FF2B5EF4-FFF2-40B4-BE49-F238E27FC236}">
                <a16:creationId xmlns:a16="http://schemas.microsoft.com/office/drawing/2014/main" id="{E1080827-3A66-4298-A405-B4F32D2276F2}"/>
              </a:ext>
            </a:extLst>
          </p:cNvPr>
          <p:cNvSpPr>
            <a:spLocks noGrp="1"/>
          </p:cNvSpPr>
          <p:nvPr>
            <p:ph type="body" sz="quarter" idx="32" hasCustomPrompt="1"/>
          </p:nvPr>
        </p:nvSpPr>
        <p:spPr>
          <a:xfrm>
            <a:off x="5366885" y="3453046"/>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sp>
        <p:nvSpPr>
          <p:cNvPr id="39" name="Segnaposto testo 24">
            <a:extLst>
              <a:ext uri="{FF2B5EF4-FFF2-40B4-BE49-F238E27FC236}">
                <a16:creationId xmlns:a16="http://schemas.microsoft.com/office/drawing/2014/main" id="{DF1F49CC-7552-486E-862A-3EC5E1601C0E}"/>
              </a:ext>
            </a:extLst>
          </p:cNvPr>
          <p:cNvSpPr>
            <a:spLocks noGrp="1"/>
          </p:cNvSpPr>
          <p:nvPr>
            <p:ph type="body" sz="quarter" idx="33" hasCustomPrompt="1"/>
          </p:nvPr>
        </p:nvSpPr>
        <p:spPr>
          <a:xfrm>
            <a:off x="8762402" y="3453046"/>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sp>
        <p:nvSpPr>
          <p:cNvPr id="43" name="Segnaposto testo 24">
            <a:extLst>
              <a:ext uri="{FF2B5EF4-FFF2-40B4-BE49-F238E27FC236}">
                <a16:creationId xmlns:a16="http://schemas.microsoft.com/office/drawing/2014/main" id="{245E607E-B63C-4135-A7FD-03314A7AEA18}"/>
              </a:ext>
            </a:extLst>
          </p:cNvPr>
          <p:cNvSpPr>
            <a:spLocks noGrp="1"/>
          </p:cNvSpPr>
          <p:nvPr>
            <p:ph type="body" sz="quarter" idx="34" hasCustomPrompt="1"/>
          </p:nvPr>
        </p:nvSpPr>
        <p:spPr>
          <a:xfrm>
            <a:off x="1968021" y="4766031"/>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sp>
        <p:nvSpPr>
          <p:cNvPr id="44" name="Segnaposto testo 24">
            <a:extLst>
              <a:ext uri="{FF2B5EF4-FFF2-40B4-BE49-F238E27FC236}">
                <a16:creationId xmlns:a16="http://schemas.microsoft.com/office/drawing/2014/main" id="{62A6999B-E55D-4059-B067-092B05A3308D}"/>
              </a:ext>
            </a:extLst>
          </p:cNvPr>
          <p:cNvSpPr>
            <a:spLocks noGrp="1"/>
          </p:cNvSpPr>
          <p:nvPr>
            <p:ph type="body" sz="quarter" idx="35" hasCustomPrompt="1"/>
          </p:nvPr>
        </p:nvSpPr>
        <p:spPr>
          <a:xfrm>
            <a:off x="5363538" y="4766031"/>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sp>
        <p:nvSpPr>
          <p:cNvPr id="45" name="Segnaposto testo 24">
            <a:extLst>
              <a:ext uri="{FF2B5EF4-FFF2-40B4-BE49-F238E27FC236}">
                <a16:creationId xmlns:a16="http://schemas.microsoft.com/office/drawing/2014/main" id="{FC5EAB03-C2AF-4E6F-88C1-7FB5693A3AF8}"/>
              </a:ext>
            </a:extLst>
          </p:cNvPr>
          <p:cNvSpPr>
            <a:spLocks noGrp="1"/>
          </p:cNvSpPr>
          <p:nvPr>
            <p:ph type="body" sz="quarter" idx="36" hasCustomPrompt="1"/>
          </p:nvPr>
        </p:nvSpPr>
        <p:spPr>
          <a:xfrm>
            <a:off x="8759055" y="4766031"/>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cxnSp>
        <p:nvCxnSpPr>
          <p:cNvPr id="58" name="Straight Connector 8">
            <a:extLst>
              <a:ext uri="{FF2B5EF4-FFF2-40B4-BE49-F238E27FC236}">
                <a16:creationId xmlns:a16="http://schemas.microsoft.com/office/drawing/2014/main" id="{2DDD706D-4EC2-4A9C-AB35-54495EBED817}"/>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sp>
        <p:nvSpPr>
          <p:cNvPr id="60" name="Titolo 1">
            <a:extLst>
              <a:ext uri="{FF2B5EF4-FFF2-40B4-BE49-F238E27FC236}">
                <a16:creationId xmlns:a16="http://schemas.microsoft.com/office/drawing/2014/main" id="{C8A5BC56-E5BB-487A-99C8-B74D37741CA6}"/>
              </a:ext>
            </a:extLst>
          </p:cNvPr>
          <p:cNvSpPr>
            <a:spLocks noGrp="1"/>
          </p:cNvSpPr>
          <p:nvPr>
            <p:ph type="title" hasCustomPrompt="1"/>
          </p:nvPr>
        </p:nvSpPr>
        <p:spPr>
          <a:xfrm>
            <a:off x="874713" y="441326"/>
            <a:ext cx="10442573" cy="970948"/>
          </a:xfrm>
        </p:spPr>
        <p:txBody>
          <a:bodyPr>
            <a:noAutofit/>
          </a:bodyPr>
          <a:lstStyle>
            <a:lvl1pPr>
              <a:defRPr/>
            </a:lvl1pPr>
          </a:lstStyle>
          <a:p>
            <a:r>
              <a:rPr lang="it-IT"/>
              <a:t>Titolo slide</a:t>
            </a:r>
          </a:p>
        </p:txBody>
      </p:sp>
      <p:cxnSp>
        <p:nvCxnSpPr>
          <p:cNvPr id="61" name="Straight Connector 11">
            <a:extLst>
              <a:ext uri="{FF2B5EF4-FFF2-40B4-BE49-F238E27FC236}">
                <a16:creationId xmlns:a16="http://schemas.microsoft.com/office/drawing/2014/main" id="{308811F1-82E6-433E-832A-E2734DE4AA6F}"/>
              </a:ext>
            </a:extLst>
          </p:cNvPr>
          <p:cNvCxnSpPr/>
          <p:nvPr userDrawn="1"/>
        </p:nvCxnSpPr>
        <p:spPr>
          <a:xfrm>
            <a:off x="1474520" y="2256822"/>
            <a:ext cx="0" cy="1807580"/>
          </a:xfrm>
          <a:prstGeom prst="line">
            <a:avLst/>
          </a:prstGeom>
          <a:ln w="28575">
            <a:solidFill>
              <a:srgbClr val="708C67"/>
            </a:solidFill>
          </a:ln>
        </p:spPr>
        <p:style>
          <a:lnRef idx="1">
            <a:schemeClr val="accent1"/>
          </a:lnRef>
          <a:fillRef idx="0">
            <a:schemeClr val="accent1"/>
          </a:fillRef>
          <a:effectRef idx="0">
            <a:schemeClr val="accent1"/>
          </a:effectRef>
          <a:fontRef idx="minor">
            <a:schemeClr val="tx1"/>
          </a:fontRef>
        </p:style>
      </p:cxnSp>
      <p:sp>
        <p:nvSpPr>
          <p:cNvPr id="62" name="Segnaposto testo 24">
            <a:extLst>
              <a:ext uri="{FF2B5EF4-FFF2-40B4-BE49-F238E27FC236}">
                <a16:creationId xmlns:a16="http://schemas.microsoft.com/office/drawing/2014/main" id="{2C08B120-4C91-4CDD-AC2C-827A8E670EA4}"/>
              </a:ext>
            </a:extLst>
          </p:cNvPr>
          <p:cNvSpPr>
            <a:spLocks noGrp="1"/>
          </p:cNvSpPr>
          <p:nvPr>
            <p:ph type="body" sz="quarter" idx="37" hasCustomPrompt="1"/>
          </p:nvPr>
        </p:nvSpPr>
        <p:spPr>
          <a:xfrm>
            <a:off x="2817071" y="2180172"/>
            <a:ext cx="2292724" cy="549421"/>
          </a:xfrm>
          <a:prstGeom prst="rect">
            <a:avLst/>
          </a:prstGeom>
        </p:spPr>
        <p:txBody>
          <a:bodyPr>
            <a:noAutofit/>
          </a:bodyPr>
          <a:lstStyle>
            <a:lvl1pPr marL="0" indent="0">
              <a:lnSpc>
                <a:spcPts val="2500"/>
              </a:lnSpc>
              <a:buNone/>
              <a:defRPr sz="2400" b="0">
                <a:solidFill>
                  <a:srgbClr val="A8D19A"/>
                </a:solidFill>
              </a:defRPr>
            </a:lvl1pPr>
          </a:lstStyle>
          <a:p>
            <a:r>
              <a:rPr lang="it-IT"/>
              <a:t>Title text</a:t>
            </a:r>
            <a:endParaRPr lang="en-US"/>
          </a:p>
        </p:txBody>
      </p:sp>
      <p:sp>
        <p:nvSpPr>
          <p:cNvPr id="63" name="Segnaposto testo 24">
            <a:extLst>
              <a:ext uri="{FF2B5EF4-FFF2-40B4-BE49-F238E27FC236}">
                <a16:creationId xmlns:a16="http://schemas.microsoft.com/office/drawing/2014/main" id="{52093D00-AF58-40CE-A830-DB90B06561A9}"/>
              </a:ext>
            </a:extLst>
          </p:cNvPr>
          <p:cNvSpPr>
            <a:spLocks noGrp="1"/>
          </p:cNvSpPr>
          <p:nvPr>
            <p:ph type="body" sz="quarter" idx="38" hasCustomPrompt="1"/>
          </p:nvPr>
        </p:nvSpPr>
        <p:spPr>
          <a:xfrm>
            <a:off x="2817071"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4" name="Segnaposto testo 24">
            <a:extLst>
              <a:ext uri="{FF2B5EF4-FFF2-40B4-BE49-F238E27FC236}">
                <a16:creationId xmlns:a16="http://schemas.microsoft.com/office/drawing/2014/main" id="{780DD9F3-9976-414B-B5DD-5DEAB882A794}"/>
              </a:ext>
            </a:extLst>
          </p:cNvPr>
          <p:cNvSpPr>
            <a:spLocks noGrp="1"/>
          </p:cNvSpPr>
          <p:nvPr>
            <p:ph type="body" sz="quarter" idx="39" hasCustomPrompt="1"/>
          </p:nvPr>
        </p:nvSpPr>
        <p:spPr>
          <a:xfrm>
            <a:off x="6223556" y="2180172"/>
            <a:ext cx="2292724" cy="549421"/>
          </a:xfrm>
          <a:prstGeom prst="rect">
            <a:avLst/>
          </a:prstGeom>
        </p:spPr>
        <p:txBody>
          <a:bodyPr vert="horz" lIns="91440" tIns="45720" rIns="91440" bIns="45720" rtlCol="0">
            <a:noAutofit/>
          </a:bodyPr>
          <a:lstStyle>
            <a:lvl1pPr>
              <a:defRPr lang="en-US" sz="2400" dirty="0">
                <a:solidFill>
                  <a:srgbClr val="A8D19A"/>
                </a:solidFill>
              </a:defRPr>
            </a:lvl1pPr>
          </a:lstStyle>
          <a:p>
            <a:pPr marL="0" lvl="0" indent="0">
              <a:lnSpc>
                <a:spcPts val="2500"/>
              </a:lnSpc>
              <a:buNone/>
            </a:pPr>
            <a:r>
              <a:rPr lang="it-IT"/>
              <a:t>Title text</a:t>
            </a:r>
            <a:endParaRPr lang="en-US"/>
          </a:p>
        </p:txBody>
      </p:sp>
      <p:sp>
        <p:nvSpPr>
          <p:cNvPr id="65" name="Segnaposto testo 24">
            <a:extLst>
              <a:ext uri="{FF2B5EF4-FFF2-40B4-BE49-F238E27FC236}">
                <a16:creationId xmlns:a16="http://schemas.microsoft.com/office/drawing/2014/main" id="{E2CEC10A-802F-4835-B37C-E1862AFCADD1}"/>
              </a:ext>
            </a:extLst>
          </p:cNvPr>
          <p:cNvSpPr>
            <a:spLocks noGrp="1"/>
          </p:cNvSpPr>
          <p:nvPr>
            <p:ph type="body" sz="quarter" idx="40" hasCustomPrompt="1"/>
          </p:nvPr>
        </p:nvSpPr>
        <p:spPr>
          <a:xfrm>
            <a:off x="622355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6" name="Segnaposto testo 24">
            <a:extLst>
              <a:ext uri="{FF2B5EF4-FFF2-40B4-BE49-F238E27FC236}">
                <a16:creationId xmlns:a16="http://schemas.microsoft.com/office/drawing/2014/main" id="{90121365-0692-46D3-A26C-87255183D805}"/>
              </a:ext>
            </a:extLst>
          </p:cNvPr>
          <p:cNvSpPr>
            <a:spLocks noGrp="1"/>
          </p:cNvSpPr>
          <p:nvPr>
            <p:ph type="body" sz="quarter" idx="41" hasCustomPrompt="1"/>
          </p:nvPr>
        </p:nvSpPr>
        <p:spPr>
          <a:xfrm>
            <a:off x="9601466" y="2180172"/>
            <a:ext cx="2292724" cy="549421"/>
          </a:xfrm>
          <a:prstGeom prst="rect">
            <a:avLst/>
          </a:prstGeom>
        </p:spPr>
        <p:txBody>
          <a:bodyPr vert="horz" lIns="91440" tIns="45720" rIns="91440" bIns="45720" rtlCol="0">
            <a:noAutofit/>
          </a:bodyPr>
          <a:lstStyle>
            <a:lvl1pPr>
              <a:defRPr lang="en-US" sz="2400" dirty="0">
                <a:solidFill>
                  <a:srgbClr val="A8D19A"/>
                </a:solidFill>
              </a:defRPr>
            </a:lvl1pPr>
          </a:lstStyle>
          <a:p>
            <a:pPr marL="0" lvl="0" indent="0">
              <a:lnSpc>
                <a:spcPts val="2500"/>
              </a:lnSpc>
              <a:buNone/>
            </a:pPr>
            <a:r>
              <a:rPr lang="it-IT"/>
              <a:t>Title text</a:t>
            </a:r>
            <a:endParaRPr lang="en-US"/>
          </a:p>
        </p:txBody>
      </p:sp>
      <p:sp>
        <p:nvSpPr>
          <p:cNvPr id="67" name="Segnaposto testo 24">
            <a:extLst>
              <a:ext uri="{FF2B5EF4-FFF2-40B4-BE49-F238E27FC236}">
                <a16:creationId xmlns:a16="http://schemas.microsoft.com/office/drawing/2014/main" id="{FE27115A-157E-41D6-BBB1-43F5705F1704}"/>
              </a:ext>
            </a:extLst>
          </p:cNvPr>
          <p:cNvSpPr>
            <a:spLocks noGrp="1"/>
          </p:cNvSpPr>
          <p:nvPr>
            <p:ph type="body" sz="quarter" idx="42" hasCustomPrompt="1"/>
          </p:nvPr>
        </p:nvSpPr>
        <p:spPr>
          <a:xfrm>
            <a:off x="960146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74" name="Segnaposto testo 24">
            <a:extLst>
              <a:ext uri="{FF2B5EF4-FFF2-40B4-BE49-F238E27FC236}">
                <a16:creationId xmlns:a16="http://schemas.microsoft.com/office/drawing/2014/main" id="{18A85DCD-2254-47C9-A60C-7A6E31EFA163}"/>
              </a:ext>
            </a:extLst>
          </p:cNvPr>
          <p:cNvSpPr>
            <a:spLocks noGrp="1"/>
          </p:cNvSpPr>
          <p:nvPr>
            <p:ph type="body" sz="quarter" idx="49" hasCustomPrompt="1"/>
          </p:nvPr>
        </p:nvSpPr>
        <p:spPr>
          <a:xfrm>
            <a:off x="1975763" y="2127300"/>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sp>
        <p:nvSpPr>
          <p:cNvPr id="75" name="Segnaposto testo 24">
            <a:extLst>
              <a:ext uri="{FF2B5EF4-FFF2-40B4-BE49-F238E27FC236}">
                <a16:creationId xmlns:a16="http://schemas.microsoft.com/office/drawing/2014/main" id="{7BAFE59F-072C-4B5A-8FD3-879B14F68C3C}"/>
              </a:ext>
            </a:extLst>
          </p:cNvPr>
          <p:cNvSpPr>
            <a:spLocks noGrp="1"/>
          </p:cNvSpPr>
          <p:nvPr>
            <p:ph type="body" sz="quarter" idx="50" hasCustomPrompt="1"/>
          </p:nvPr>
        </p:nvSpPr>
        <p:spPr>
          <a:xfrm>
            <a:off x="5371280" y="2127300"/>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sp>
        <p:nvSpPr>
          <p:cNvPr id="76" name="Segnaposto testo 24">
            <a:extLst>
              <a:ext uri="{FF2B5EF4-FFF2-40B4-BE49-F238E27FC236}">
                <a16:creationId xmlns:a16="http://schemas.microsoft.com/office/drawing/2014/main" id="{EFA743EF-AAE3-4560-A1E6-0B0CD61249F6}"/>
              </a:ext>
            </a:extLst>
          </p:cNvPr>
          <p:cNvSpPr>
            <a:spLocks noGrp="1"/>
          </p:cNvSpPr>
          <p:nvPr>
            <p:ph type="body" sz="quarter" idx="51" hasCustomPrompt="1"/>
          </p:nvPr>
        </p:nvSpPr>
        <p:spPr>
          <a:xfrm>
            <a:off x="8766797" y="2127300"/>
            <a:ext cx="841308" cy="692497"/>
          </a:xfrm>
          <a:prstGeom prst="rect">
            <a:avLst/>
          </a:prstGeom>
          <a:noFill/>
        </p:spPr>
        <p:txBody>
          <a:bodyPr wrap="square" lIns="0" tIns="0" rIns="0" bIns="0" rtlCol="0">
            <a:noAutofit/>
          </a:bodyPr>
          <a:lstStyle>
            <a:lvl1pPr marL="0" indent="0">
              <a:buNone/>
              <a:defRPr lang="en-US" sz="4500" dirty="0">
                <a:solidFill>
                  <a:srgbClr val="A8D19A"/>
                </a:solidFill>
                <a:latin typeface="+mj-lt"/>
                <a:cs typeface="Poppins SemiBold" panose="02000000000000000000" pitchFamily="2" charset="0"/>
              </a:defRPr>
            </a:lvl1pPr>
          </a:lstStyle>
          <a:p>
            <a:pPr marL="0" lvl="0"/>
            <a:r>
              <a:rPr lang="it-IT"/>
              <a:t>nr</a:t>
            </a:r>
            <a:endParaRPr lang="en-US"/>
          </a:p>
        </p:txBody>
      </p:sp>
      <p:pic>
        <p:nvPicPr>
          <p:cNvPr id="40" name="Immagine 39">
            <a:extLst>
              <a:ext uri="{FF2B5EF4-FFF2-40B4-BE49-F238E27FC236}">
                <a16:creationId xmlns:a16="http://schemas.microsoft.com/office/drawing/2014/main" id="{A58C74DB-88E5-0F48-B5AA-873211A5AF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1022754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titolo + tes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sp>
        <p:nvSpPr>
          <p:cNvPr id="11" name="Segnaposto contenuto 5">
            <a:extLst>
              <a:ext uri="{FF2B5EF4-FFF2-40B4-BE49-F238E27FC236}">
                <a16:creationId xmlns:a16="http://schemas.microsoft.com/office/drawing/2014/main" id="{A6B9719A-14FD-5C4C-84A0-9D4DD8718BEE}"/>
              </a:ext>
            </a:extLst>
          </p:cNvPr>
          <p:cNvSpPr>
            <a:spLocks noGrp="1"/>
          </p:cNvSpPr>
          <p:nvPr>
            <p:ph sz="quarter" idx="12"/>
          </p:nvPr>
        </p:nvSpPr>
        <p:spPr>
          <a:xfrm>
            <a:off x="874713" y="1700213"/>
            <a:ext cx="10442574" cy="4392612"/>
          </a:xfrm>
        </p:spPr>
        <p:txBody>
          <a:bodyPr>
            <a:normAutofit/>
          </a:bodyPr>
          <a:lstStyle>
            <a:lvl1pPr marL="228600" indent="-228600">
              <a:lnSpc>
                <a:spcPct val="100000"/>
              </a:lnSpc>
              <a:buFontTx/>
              <a:buBlip>
                <a:blip r:embed="rId2"/>
              </a:buBlip>
              <a:defRPr sz="1800">
                <a:solidFill>
                  <a:schemeClr val="bg1">
                    <a:lumMod val="50000"/>
                  </a:schemeClr>
                </a:solidFill>
              </a:defRPr>
            </a:lvl1pPr>
            <a:lvl2pPr marL="685800" indent="-228600">
              <a:lnSpc>
                <a:spcPct val="100000"/>
              </a:lnSpc>
              <a:buFontTx/>
              <a:buBlip>
                <a:blip r:embed="rId3"/>
              </a:buBlip>
              <a:defRPr sz="1800">
                <a:solidFill>
                  <a:schemeClr val="bg1">
                    <a:lumMod val="50000"/>
                  </a:schemeClr>
                </a:solidFill>
              </a:defRPr>
            </a:lvl2pPr>
            <a:lvl3pPr marL="1143000" indent="-228600">
              <a:lnSpc>
                <a:spcPct val="100000"/>
              </a:lnSpc>
              <a:buFontTx/>
              <a:buBlip>
                <a:blip r:embed="rId3"/>
              </a:buBlip>
              <a:defRPr sz="1800">
                <a:solidFill>
                  <a:schemeClr val="bg1">
                    <a:lumMod val="50000"/>
                  </a:schemeClr>
                </a:solidFill>
              </a:defRPr>
            </a:lvl3pPr>
            <a:lvl4pPr marL="1600200" indent="-228600">
              <a:lnSpc>
                <a:spcPct val="100000"/>
              </a:lnSpc>
              <a:buFontTx/>
              <a:buBlip>
                <a:blip r:embed="rId3"/>
              </a:buBlip>
              <a:defRPr sz="1800">
                <a:solidFill>
                  <a:schemeClr val="bg1">
                    <a:lumMod val="50000"/>
                  </a:schemeClr>
                </a:solidFill>
              </a:defRPr>
            </a:lvl4pPr>
            <a:lvl5pPr marL="2057400" indent="-228600">
              <a:lnSpc>
                <a:spcPct val="100000"/>
              </a:lnSpc>
              <a:buFontTx/>
              <a:buBlip>
                <a:blip r:embed="rId3"/>
              </a:buBlip>
              <a:defRPr sz="1800">
                <a:solidFill>
                  <a:schemeClr val="bg1">
                    <a:lumMod val="50000"/>
                  </a:schemeClr>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3" name="Immagine 25">
            <a:extLst>
              <a:ext uri="{FF2B5EF4-FFF2-40B4-BE49-F238E27FC236}">
                <a16:creationId xmlns:a16="http://schemas.microsoft.com/office/drawing/2014/main" id="{C23B3315-39CA-D04D-BC17-34083BD7F2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813515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solo titol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7" name="Immagine 25">
            <a:extLst>
              <a:ext uri="{FF2B5EF4-FFF2-40B4-BE49-F238E27FC236}">
                <a16:creationId xmlns:a16="http://schemas.microsoft.com/office/drawing/2014/main" id="{B52F5E2B-F531-5A4C-9759-FAFC2CEFEA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842421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testo e immagine 1">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7" name="Immagine 25">
            <a:extLst>
              <a:ext uri="{FF2B5EF4-FFF2-40B4-BE49-F238E27FC236}">
                <a16:creationId xmlns:a16="http://schemas.microsoft.com/office/drawing/2014/main" id="{B52F5E2B-F531-5A4C-9759-FAFC2CEFEA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
        <p:nvSpPr>
          <p:cNvPr id="11" name="Segnaposto contenuto 5">
            <a:extLst>
              <a:ext uri="{FF2B5EF4-FFF2-40B4-BE49-F238E27FC236}">
                <a16:creationId xmlns:a16="http://schemas.microsoft.com/office/drawing/2014/main" id="{219F29C4-392F-D440-BEE0-719E89ADADCF}"/>
              </a:ext>
            </a:extLst>
          </p:cNvPr>
          <p:cNvSpPr>
            <a:spLocks noGrp="1"/>
          </p:cNvSpPr>
          <p:nvPr>
            <p:ph sz="quarter" idx="12"/>
          </p:nvPr>
        </p:nvSpPr>
        <p:spPr>
          <a:xfrm>
            <a:off x="874713" y="1700213"/>
            <a:ext cx="5791227" cy="4392612"/>
          </a:xfrm>
        </p:spPr>
        <p:txBody>
          <a:bodyPr>
            <a:normAutofit/>
          </a:bodyPr>
          <a:lstStyle>
            <a:lvl1pPr marL="228600" indent="-228600">
              <a:lnSpc>
                <a:spcPct val="100000"/>
              </a:lnSpc>
              <a:buFontTx/>
              <a:buBlip>
                <a:blip r:embed="rId3"/>
              </a:buBlip>
              <a:defRPr sz="1800">
                <a:solidFill>
                  <a:schemeClr val="bg1">
                    <a:lumMod val="50000"/>
                  </a:schemeClr>
                </a:solidFill>
              </a:defRPr>
            </a:lvl1pPr>
            <a:lvl2pPr marL="685800" indent="-228600">
              <a:lnSpc>
                <a:spcPct val="100000"/>
              </a:lnSpc>
              <a:buFontTx/>
              <a:buBlip>
                <a:blip r:embed="rId4"/>
              </a:buBlip>
              <a:defRPr sz="1800">
                <a:solidFill>
                  <a:schemeClr val="bg1">
                    <a:lumMod val="50000"/>
                  </a:schemeClr>
                </a:solidFill>
              </a:defRPr>
            </a:lvl2pPr>
          </a:lstStyle>
          <a:p>
            <a:pPr lvl="0"/>
            <a:r>
              <a:rPr lang="it-IT"/>
              <a:t>Modifica gli stili del testo dello schema</a:t>
            </a:r>
          </a:p>
          <a:p>
            <a:pPr lvl="1"/>
            <a:r>
              <a:rPr lang="it-IT"/>
              <a:t>Secondo livello</a:t>
            </a:r>
          </a:p>
        </p:txBody>
      </p:sp>
      <p:sp>
        <p:nvSpPr>
          <p:cNvPr id="12" name="Segnaposto contenuto 6">
            <a:extLst>
              <a:ext uri="{FF2B5EF4-FFF2-40B4-BE49-F238E27FC236}">
                <a16:creationId xmlns:a16="http://schemas.microsoft.com/office/drawing/2014/main" id="{EBDF760F-E64E-6A4C-AA1F-E8B3D9B35F36}"/>
              </a:ext>
            </a:extLst>
          </p:cNvPr>
          <p:cNvSpPr>
            <a:spLocks noGrp="1"/>
          </p:cNvSpPr>
          <p:nvPr>
            <p:ph sz="quarter" idx="19"/>
          </p:nvPr>
        </p:nvSpPr>
        <p:spPr>
          <a:xfrm>
            <a:off x="6930860" y="1709053"/>
            <a:ext cx="4386426" cy="4383772"/>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12825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testo e immagine 2">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7" name="Immagine 25">
            <a:extLst>
              <a:ext uri="{FF2B5EF4-FFF2-40B4-BE49-F238E27FC236}">
                <a16:creationId xmlns:a16="http://schemas.microsoft.com/office/drawing/2014/main" id="{B52F5E2B-F531-5A4C-9759-FAFC2CEFEA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
        <p:nvSpPr>
          <p:cNvPr id="12" name="Segnaposto contenuto 6">
            <a:extLst>
              <a:ext uri="{FF2B5EF4-FFF2-40B4-BE49-F238E27FC236}">
                <a16:creationId xmlns:a16="http://schemas.microsoft.com/office/drawing/2014/main" id="{88B3C7BA-6332-E448-B20E-CF7F50AE3A84}"/>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2C5DD17A-BF14-E349-A7BC-923284B2D166}"/>
              </a:ext>
            </a:extLst>
          </p:cNvPr>
          <p:cNvSpPr>
            <a:spLocks noGrp="1"/>
          </p:cNvSpPr>
          <p:nvPr>
            <p:ph sz="quarter" idx="17"/>
          </p:nvPr>
        </p:nvSpPr>
        <p:spPr>
          <a:xfrm>
            <a:off x="925509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E9AED3D6-2F74-6147-9EDC-A3C02308918C}"/>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E15951FB-B3BB-D844-BA5A-7F9D46065E1B}"/>
              </a:ext>
            </a:extLst>
          </p:cNvPr>
          <p:cNvSpPr>
            <a:spLocks noGrp="1"/>
          </p:cNvSpPr>
          <p:nvPr>
            <p:ph sz="quarter" idx="19"/>
          </p:nvPr>
        </p:nvSpPr>
        <p:spPr>
          <a:xfrm>
            <a:off x="6930860"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5">
            <a:extLst>
              <a:ext uri="{FF2B5EF4-FFF2-40B4-BE49-F238E27FC236}">
                <a16:creationId xmlns:a16="http://schemas.microsoft.com/office/drawing/2014/main" id="{DD5C34FB-773F-354D-B6A0-EE81863C3E95}"/>
              </a:ext>
            </a:extLst>
          </p:cNvPr>
          <p:cNvSpPr>
            <a:spLocks noGrp="1"/>
          </p:cNvSpPr>
          <p:nvPr>
            <p:ph sz="quarter" idx="12"/>
          </p:nvPr>
        </p:nvSpPr>
        <p:spPr>
          <a:xfrm>
            <a:off x="874713" y="1700213"/>
            <a:ext cx="5791227" cy="4392612"/>
          </a:xfrm>
        </p:spPr>
        <p:txBody>
          <a:bodyPr>
            <a:normAutofit/>
          </a:bodyPr>
          <a:lstStyle>
            <a:lvl1pPr marL="228600" indent="-228600">
              <a:lnSpc>
                <a:spcPct val="100000"/>
              </a:lnSpc>
              <a:buFontTx/>
              <a:buBlip>
                <a:blip r:embed="rId3"/>
              </a:buBlip>
              <a:defRPr sz="1800">
                <a:solidFill>
                  <a:schemeClr val="bg1">
                    <a:lumMod val="50000"/>
                  </a:schemeClr>
                </a:solidFill>
              </a:defRPr>
            </a:lvl1pPr>
            <a:lvl2pPr marL="685800" indent="-228600">
              <a:lnSpc>
                <a:spcPct val="100000"/>
              </a:lnSpc>
              <a:buFontTx/>
              <a:buBlip>
                <a:blip r:embed="rId4"/>
              </a:buBlip>
              <a:defRPr sz="1800">
                <a:solidFill>
                  <a:schemeClr val="bg1">
                    <a:lumMod val="50000"/>
                  </a:schemeClr>
                </a:solidFill>
              </a:defRPr>
            </a:lvl2pPr>
          </a:lstStyle>
          <a:p>
            <a:pPr lvl="0"/>
            <a:r>
              <a:rPr lang="it-IT"/>
              <a:t>Modifica gli stili del testo dello schema</a:t>
            </a:r>
          </a:p>
          <a:p>
            <a:pPr lvl="1"/>
            <a:r>
              <a:rPr lang="it-IT"/>
              <a:t>Secondo livello</a:t>
            </a:r>
          </a:p>
        </p:txBody>
      </p:sp>
    </p:spTree>
    <p:extLst>
      <p:ext uri="{BB962C8B-B14F-4D97-AF65-F5344CB8AC3E}">
        <p14:creationId xmlns:p14="http://schemas.microsoft.com/office/powerpoint/2010/main" val="2528858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testo e immagine 3">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pic>
        <p:nvPicPr>
          <p:cNvPr id="7" name="Immagine 25">
            <a:extLst>
              <a:ext uri="{FF2B5EF4-FFF2-40B4-BE49-F238E27FC236}">
                <a16:creationId xmlns:a16="http://schemas.microsoft.com/office/drawing/2014/main" id="{B52F5E2B-F531-5A4C-9759-FAFC2CEFEA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
        <p:nvSpPr>
          <p:cNvPr id="16" name="Segnaposto contenuto 5">
            <a:extLst>
              <a:ext uri="{FF2B5EF4-FFF2-40B4-BE49-F238E27FC236}">
                <a16:creationId xmlns:a16="http://schemas.microsoft.com/office/drawing/2014/main" id="{B0B4FB2B-1E40-FF49-8A3C-A109F135507C}"/>
              </a:ext>
            </a:extLst>
          </p:cNvPr>
          <p:cNvSpPr>
            <a:spLocks noGrp="1"/>
          </p:cNvSpPr>
          <p:nvPr>
            <p:ph sz="quarter" idx="12" hasCustomPrompt="1"/>
          </p:nvPr>
        </p:nvSpPr>
        <p:spPr>
          <a:xfrm>
            <a:off x="874713" y="1700213"/>
            <a:ext cx="3466992" cy="4392612"/>
          </a:xfrm>
        </p:spPr>
        <p:txBody>
          <a:bodyPr>
            <a:normAutofit/>
          </a:bodyPr>
          <a:lstStyle>
            <a:lvl1pPr marL="228600" indent="-228600">
              <a:lnSpc>
                <a:spcPct val="100000"/>
              </a:lnSpc>
              <a:buFontTx/>
              <a:buBlip>
                <a:blip r:embed="rId3"/>
              </a:buBlip>
              <a:defRPr sz="1800">
                <a:solidFill>
                  <a:schemeClr val="bg1">
                    <a:lumMod val="50000"/>
                  </a:schemeClr>
                </a:solidFill>
              </a:defRPr>
            </a:lvl1pPr>
            <a:lvl2pPr marL="800100" indent="-342900">
              <a:lnSpc>
                <a:spcPct val="100000"/>
              </a:lnSpc>
              <a:buFontTx/>
              <a:buBlip>
                <a:blip r:embed="rId4"/>
              </a:buBlip>
              <a:defRPr sz="1800">
                <a:solidFill>
                  <a:schemeClr val="bg1">
                    <a:lumMod val="50000"/>
                  </a:schemeClr>
                </a:solidFill>
              </a:defRPr>
            </a:lvl2pPr>
          </a:lstStyle>
          <a:p>
            <a:pPr lvl="0"/>
            <a:r>
              <a:rPr lang="it-IT"/>
              <a:t>Modifica gli stili del testo dello schema</a:t>
            </a:r>
          </a:p>
          <a:p>
            <a:pPr lvl="1"/>
            <a:r>
              <a:rPr lang="it-IT"/>
              <a:t>Secondo livello</a:t>
            </a:r>
          </a:p>
          <a:p>
            <a:pPr lvl="1"/>
            <a:endParaRPr lang="it-IT"/>
          </a:p>
        </p:txBody>
      </p:sp>
      <p:sp>
        <p:nvSpPr>
          <p:cNvPr id="17" name="Segnaposto contenuto 6">
            <a:extLst>
              <a:ext uri="{FF2B5EF4-FFF2-40B4-BE49-F238E27FC236}">
                <a16:creationId xmlns:a16="http://schemas.microsoft.com/office/drawing/2014/main" id="{289640B0-1C1E-4C41-A7B0-BEAB35425A6F}"/>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8" name="Segnaposto contenuto 6">
            <a:extLst>
              <a:ext uri="{FF2B5EF4-FFF2-40B4-BE49-F238E27FC236}">
                <a16:creationId xmlns:a16="http://schemas.microsoft.com/office/drawing/2014/main" id="{CD05B950-3E00-B944-83DE-13BA418C7944}"/>
              </a:ext>
            </a:extLst>
          </p:cNvPr>
          <p:cNvSpPr>
            <a:spLocks noGrp="1"/>
          </p:cNvSpPr>
          <p:nvPr>
            <p:ph sz="quarter" idx="17"/>
          </p:nvPr>
        </p:nvSpPr>
        <p:spPr>
          <a:xfrm>
            <a:off x="925509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Segnaposto contenuto 6">
            <a:extLst>
              <a:ext uri="{FF2B5EF4-FFF2-40B4-BE49-F238E27FC236}">
                <a16:creationId xmlns:a16="http://schemas.microsoft.com/office/drawing/2014/main" id="{E2338A35-4D30-7E48-A678-53C5F8D4E58F}"/>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0" name="Segnaposto contenuto 6">
            <a:extLst>
              <a:ext uri="{FF2B5EF4-FFF2-40B4-BE49-F238E27FC236}">
                <a16:creationId xmlns:a16="http://schemas.microsoft.com/office/drawing/2014/main" id="{5BF27CFD-BD7D-9849-98A1-33CE3C6D505B}"/>
              </a:ext>
            </a:extLst>
          </p:cNvPr>
          <p:cNvSpPr>
            <a:spLocks noGrp="1"/>
          </p:cNvSpPr>
          <p:nvPr>
            <p:ph sz="quarter" idx="19"/>
          </p:nvPr>
        </p:nvSpPr>
        <p:spPr>
          <a:xfrm>
            <a:off x="6930860"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1" name="Segnaposto contenuto 6">
            <a:extLst>
              <a:ext uri="{FF2B5EF4-FFF2-40B4-BE49-F238E27FC236}">
                <a16:creationId xmlns:a16="http://schemas.microsoft.com/office/drawing/2014/main" id="{85D18B90-7B45-0B4E-BCAC-4CCC806C3D17}"/>
              </a:ext>
            </a:extLst>
          </p:cNvPr>
          <p:cNvSpPr>
            <a:spLocks noGrp="1"/>
          </p:cNvSpPr>
          <p:nvPr>
            <p:ph sz="quarter" idx="20"/>
          </p:nvPr>
        </p:nvSpPr>
        <p:spPr>
          <a:xfrm>
            <a:off x="460662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2" name="Segnaposto contenuto 6">
            <a:extLst>
              <a:ext uri="{FF2B5EF4-FFF2-40B4-BE49-F238E27FC236}">
                <a16:creationId xmlns:a16="http://schemas.microsoft.com/office/drawing/2014/main" id="{5B51965A-DC0C-0347-B1FD-C3617BB08709}"/>
              </a:ext>
            </a:extLst>
          </p:cNvPr>
          <p:cNvSpPr>
            <a:spLocks noGrp="1"/>
          </p:cNvSpPr>
          <p:nvPr>
            <p:ph sz="quarter" idx="21"/>
          </p:nvPr>
        </p:nvSpPr>
        <p:spPr>
          <a:xfrm>
            <a:off x="460662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cxnSp>
        <p:nvCxnSpPr>
          <p:cNvPr id="13" name="Straight Connector 8">
            <a:extLst>
              <a:ext uri="{FF2B5EF4-FFF2-40B4-BE49-F238E27FC236}">
                <a16:creationId xmlns:a16="http://schemas.microsoft.com/office/drawing/2014/main" id="{E93357BC-3C64-E94A-AE2D-F23E1B1729BC}"/>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98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TITUZIONALE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735C17A-CD97-C349-8FDB-AC6B416601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
        <p:nvSpPr>
          <p:cNvPr id="8" name="Footer Placeholder 4">
            <a:extLst>
              <a:ext uri="{FF2B5EF4-FFF2-40B4-BE49-F238E27FC236}">
                <a16:creationId xmlns:a16="http://schemas.microsoft.com/office/drawing/2014/main" id="{99ECE413-7F6A-47B4-BD71-1B0A226D6857}"/>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Titolo 1">
            <a:extLst>
              <a:ext uri="{FF2B5EF4-FFF2-40B4-BE49-F238E27FC236}">
                <a16:creationId xmlns:a16="http://schemas.microsoft.com/office/drawing/2014/main" id="{BFF3FA22-342B-42DC-8069-FB58B075005C}"/>
              </a:ext>
            </a:extLst>
          </p:cNvPr>
          <p:cNvSpPr>
            <a:spLocks noGrp="1"/>
          </p:cNvSpPr>
          <p:nvPr>
            <p:ph type="title"/>
          </p:nvPr>
        </p:nvSpPr>
        <p:spPr>
          <a:xfrm>
            <a:off x="874713" y="1975460"/>
            <a:ext cx="10442573" cy="1444639"/>
          </a:xfrm>
        </p:spPr>
        <p:txBody>
          <a:bodyPr anchor="b">
            <a:noAutofit/>
          </a:bodyPr>
          <a:lstStyle>
            <a:lvl1pPr>
              <a:defRPr sz="3600">
                <a:solidFill>
                  <a:schemeClr val="tx2"/>
                </a:solidFill>
              </a:defRPr>
            </a:lvl1pPr>
          </a:lstStyle>
          <a:p>
            <a:r>
              <a:rPr lang="it-IT"/>
              <a:t>Fare clic per modificare lo stile del titolo</a:t>
            </a:r>
          </a:p>
        </p:txBody>
      </p:sp>
      <p:sp>
        <p:nvSpPr>
          <p:cNvPr id="10" name="Segnaposto contenuto 5">
            <a:extLst>
              <a:ext uri="{FF2B5EF4-FFF2-40B4-BE49-F238E27FC236}">
                <a16:creationId xmlns:a16="http://schemas.microsoft.com/office/drawing/2014/main" id="{0871A40D-D519-48BB-ADE6-C014384650FC}"/>
              </a:ext>
            </a:extLst>
          </p:cNvPr>
          <p:cNvSpPr>
            <a:spLocks noGrp="1"/>
          </p:cNvSpPr>
          <p:nvPr>
            <p:ph sz="quarter" idx="12" hasCustomPrompt="1"/>
          </p:nvPr>
        </p:nvSpPr>
        <p:spPr>
          <a:xfrm>
            <a:off x="874713" y="3429000"/>
            <a:ext cx="10442574" cy="2663825"/>
          </a:xfrm>
        </p:spPr>
        <p:txBody>
          <a:bodyPr/>
          <a:lstStyle>
            <a:lvl1pPr marL="0" indent="0">
              <a:buNone/>
              <a:defRPr sz="2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4283965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testo e immagine 4">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pic>
        <p:nvPicPr>
          <p:cNvPr id="7" name="Immagine 25">
            <a:extLst>
              <a:ext uri="{FF2B5EF4-FFF2-40B4-BE49-F238E27FC236}">
                <a16:creationId xmlns:a16="http://schemas.microsoft.com/office/drawing/2014/main" id="{B52F5E2B-F531-5A4C-9759-FAFC2CEFEA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
        <p:nvSpPr>
          <p:cNvPr id="13" name="Segnaposto contenuto 5">
            <a:extLst>
              <a:ext uri="{FF2B5EF4-FFF2-40B4-BE49-F238E27FC236}">
                <a16:creationId xmlns:a16="http://schemas.microsoft.com/office/drawing/2014/main" id="{9C2E997D-5CB2-604D-88D8-C21FF437D808}"/>
              </a:ext>
            </a:extLst>
          </p:cNvPr>
          <p:cNvSpPr>
            <a:spLocks noGrp="1"/>
          </p:cNvSpPr>
          <p:nvPr>
            <p:ph sz="quarter" idx="12"/>
          </p:nvPr>
        </p:nvSpPr>
        <p:spPr>
          <a:xfrm>
            <a:off x="874713" y="1700213"/>
            <a:ext cx="10442575" cy="2068155"/>
          </a:xfrm>
        </p:spPr>
        <p:txBody>
          <a:bodyPr>
            <a:normAutofit/>
          </a:bodyPr>
          <a:lstStyle>
            <a:lvl1pPr marL="228600" indent="-228600">
              <a:lnSpc>
                <a:spcPct val="100000"/>
              </a:lnSpc>
              <a:buFontTx/>
              <a:buBlip>
                <a:blip r:embed="rId3"/>
              </a:buBlip>
              <a:defRPr sz="1800">
                <a:solidFill>
                  <a:schemeClr val="bg1">
                    <a:lumMod val="50000"/>
                  </a:schemeClr>
                </a:solidFill>
              </a:defRPr>
            </a:lvl1pPr>
            <a:lvl2pPr marL="685800" indent="-228600">
              <a:lnSpc>
                <a:spcPct val="100000"/>
              </a:lnSpc>
              <a:buFontTx/>
              <a:buBlip>
                <a:blip r:embed="rId4"/>
              </a:buBlip>
              <a:defRPr sz="1800">
                <a:solidFill>
                  <a:schemeClr val="bg1">
                    <a:lumMod val="50000"/>
                  </a:schemeClr>
                </a:solidFill>
              </a:defRPr>
            </a:lvl2pPr>
          </a:lstStyle>
          <a:p>
            <a:pPr lvl="0"/>
            <a:r>
              <a:rPr lang="it-IT"/>
              <a:t>Modifica gli stili del testo dello schema</a:t>
            </a:r>
          </a:p>
          <a:p>
            <a:pPr lvl="1"/>
            <a:r>
              <a:rPr lang="it-IT"/>
              <a:t>Secondo livello</a:t>
            </a:r>
          </a:p>
        </p:txBody>
      </p:sp>
      <p:sp>
        <p:nvSpPr>
          <p:cNvPr id="14" name="Segnaposto contenuto 6">
            <a:extLst>
              <a:ext uri="{FF2B5EF4-FFF2-40B4-BE49-F238E27FC236}">
                <a16:creationId xmlns:a16="http://schemas.microsoft.com/office/drawing/2014/main" id="{A28608AA-B49A-F44D-B94C-42ABD16664F7}"/>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76E71999-435D-6441-975B-9E23618D4612}"/>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3" name="Segnaposto contenuto 6">
            <a:extLst>
              <a:ext uri="{FF2B5EF4-FFF2-40B4-BE49-F238E27FC236}">
                <a16:creationId xmlns:a16="http://schemas.microsoft.com/office/drawing/2014/main" id="{FAACFC66-DBCD-484E-856D-E9A01B3160E4}"/>
              </a:ext>
            </a:extLst>
          </p:cNvPr>
          <p:cNvSpPr>
            <a:spLocks noGrp="1"/>
          </p:cNvSpPr>
          <p:nvPr>
            <p:ph sz="quarter" idx="20"/>
          </p:nvPr>
        </p:nvSpPr>
        <p:spPr>
          <a:xfrm>
            <a:off x="4606183"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4" name="Segnaposto contenuto 6">
            <a:extLst>
              <a:ext uri="{FF2B5EF4-FFF2-40B4-BE49-F238E27FC236}">
                <a16:creationId xmlns:a16="http://schemas.microsoft.com/office/drawing/2014/main" id="{27275D5D-1490-6549-A89B-56679136D9A8}"/>
              </a:ext>
            </a:extLst>
          </p:cNvPr>
          <p:cNvSpPr>
            <a:spLocks noGrp="1"/>
          </p:cNvSpPr>
          <p:nvPr>
            <p:ph sz="quarter" idx="21"/>
          </p:nvPr>
        </p:nvSpPr>
        <p:spPr>
          <a:xfrm>
            <a:off x="2281948"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cxnSp>
        <p:nvCxnSpPr>
          <p:cNvPr id="11" name="Straight Connector 8">
            <a:extLst>
              <a:ext uri="{FF2B5EF4-FFF2-40B4-BE49-F238E27FC236}">
                <a16:creationId xmlns:a16="http://schemas.microsoft.com/office/drawing/2014/main" id="{439A393C-B92E-1A43-9688-D18EF91B4DEE}"/>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327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testo e immagine 5">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pic>
        <p:nvPicPr>
          <p:cNvPr id="7" name="Immagine 25">
            <a:extLst>
              <a:ext uri="{FF2B5EF4-FFF2-40B4-BE49-F238E27FC236}">
                <a16:creationId xmlns:a16="http://schemas.microsoft.com/office/drawing/2014/main" id="{B52F5E2B-F531-5A4C-9759-FAFC2CEFEA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
        <p:nvSpPr>
          <p:cNvPr id="11" name="Segnaposto contenuto 6">
            <a:extLst>
              <a:ext uri="{FF2B5EF4-FFF2-40B4-BE49-F238E27FC236}">
                <a16:creationId xmlns:a16="http://schemas.microsoft.com/office/drawing/2014/main" id="{C702E5FD-63F4-664B-99F7-3DF2DF140A25}"/>
              </a:ext>
            </a:extLst>
          </p:cNvPr>
          <p:cNvSpPr>
            <a:spLocks noGrp="1"/>
          </p:cNvSpPr>
          <p:nvPr>
            <p:ph sz="quarter" idx="16"/>
          </p:nvPr>
        </p:nvSpPr>
        <p:spPr>
          <a:xfrm>
            <a:off x="9255095" y="4041670"/>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DCA12657-892B-1C44-AF30-3F90FBAD3EF0}"/>
              </a:ext>
            </a:extLst>
          </p:cNvPr>
          <p:cNvSpPr>
            <a:spLocks noGrp="1"/>
          </p:cNvSpPr>
          <p:nvPr>
            <p:ph sz="quarter" idx="18"/>
          </p:nvPr>
        </p:nvSpPr>
        <p:spPr>
          <a:xfrm>
            <a:off x="6930860" y="4041670"/>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381E384-C288-A243-9F8F-3259934811A0}"/>
              </a:ext>
            </a:extLst>
          </p:cNvPr>
          <p:cNvSpPr>
            <a:spLocks noGrp="1"/>
          </p:cNvSpPr>
          <p:nvPr>
            <p:ph sz="quarter" idx="20"/>
          </p:nvPr>
        </p:nvSpPr>
        <p:spPr>
          <a:xfrm>
            <a:off x="4606183"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67013691-CF01-B642-A0C3-8639176B24C4}"/>
              </a:ext>
            </a:extLst>
          </p:cNvPr>
          <p:cNvSpPr>
            <a:spLocks noGrp="1"/>
          </p:cNvSpPr>
          <p:nvPr>
            <p:ph sz="quarter" idx="21"/>
          </p:nvPr>
        </p:nvSpPr>
        <p:spPr>
          <a:xfrm>
            <a:off x="2281948"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8" name="Segnaposto contenuto 6">
            <a:extLst>
              <a:ext uri="{FF2B5EF4-FFF2-40B4-BE49-F238E27FC236}">
                <a16:creationId xmlns:a16="http://schemas.microsoft.com/office/drawing/2014/main" id="{26F47D95-6D24-674D-B75E-538B1C3DE36C}"/>
              </a:ext>
            </a:extLst>
          </p:cNvPr>
          <p:cNvSpPr>
            <a:spLocks noGrp="1"/>
          </p:cNvSpPr>
          <p:nvPr>
            <p:ph sz="quarter" idx="22"/>
          </p:nvPr>
        </p:nvSpPr>
        <p:spPr>
          <a:xfrm>
            <a:off x="9255095"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Segnaposto contenuto 6">
            <a:extLst>
              <a:ext uri="{FF2B5EF4-FFF2-40B4-BE49-F238E27FC236}">
                <a16:creationId xmlns:a16="http://schemas.microsoft.com/office/drawing/2014/main" id="{66F9BB3C-E458-1B43-8A9F-BE3DDC294A69}"/>
              </a:ext>
            </a:extLst>
          </p:cNvPr>
          <p:cNvSpPr>
            <a:spLocks noGrp="1"/>
          </p:cNvSpPr>
          <p:nvPr>
            <p:ph sz="quarter" idx="23"/>
          </p:nvPr>
        </p:nvSpPr>
        <p:spPr>
          <a:xfrm>
            <a:off x="6930860"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0" name="Segnaposto contenuto 6">
            <a:extLst>
              <a:ext uri="{FF2B5EF4-FFF2-40B4-BE49-F238E27FC236}">
                <a16:creationId xmlns:a16="http://schemas.microsoft.com/office/drawing/2014/main" id="{9EB38A1C-9788-B44A-AE25-91176C04F074}"/>
              </a:ext>
            </a:extLst>
          </p:cNvPr>
          <p:cNvSpPr>
            <a:spLocks noGrp="1"/>
          </p:cNvSpPr>
          <p:nvPr>
            <p:ph sz="quarter" idx="24"/>
          </p:nvPr>
        </p:nvSpPr>
        <p:spPr>
          <a:xfrm>
            <a:off x="4606183"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1" name="Segnaposto contenuto 6">
            <a:extLst>
              <a:ext uri="{FF2B5EF4-FFF2-40B4-BE49-F238E27FC236}">
                <a16:creationId xmlns:a16="http://schemas.microsoft.com/office/drawing/2014/main" id="{A303FA2D-2A6C-F742-A89C-3B6DCA0AC1A5}"/>
              </a:ext>
            </a:extLst>
          </p:cNvPr>
          <p:cNvSpPr>
            <a:spLocks noGrp="1"/>
          </p:cNvSpPr>
          <p:nvPr>
            <p:ph sz="quarter" idx="25"/>
          </p:nvPr>
        </p:nvSpPr>
        <p:spPr>
          <a:xfrm>
            <a:off x="2281948"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cxnSp>
        <p:nvCxnSpPr>
          <p:cNvPr id="14" name="Straight Connector 8">
            <a:extLst>
              <a:ext uri="{FF2B5EF4-FFF2-40B4-BE49-F238E27FC236}">
                <a16:creationId xmlns:a16="http://schemas.microsoft.com/office/drawing/2014/main" id="{BDC85BBC-A92D-B846-821B-1EF8DA4EDC65}"/>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543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soria 1 fondo verde">
    <p:bg>
      <p:bgPr>
        <a:solidFill>
          <a:srgbClr val="A8D19A"/>
        </a:solid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pic>
        <p:nvPicPr>
          <p:cNvPr id="20" name="Immagine 19">
            <a:extLst>
              <a:ext uri="{FF2B5EF4-FFF2-40B4-BE49-F238E27FC236}">
                <a16:creationId xmlns:a16="http://schemas.microsoft.com/office/drawing/2014/main" id="{22451A22-153F-7346-8B9C-F85A0875ECAF}"/>
              </a:ext>
            </a:extLst>
          </p:cNvPr>
          <p:cNvPicPr>
            <a:picLocks noChangeAspect="1"/>
          </p:cNvPicPr>
          <p:nvPr userDrawn="1"/>
        </p:nvPicPr>
        <p:blipFill>
          <a:blip r:embed="rId2">
            <a:alphaModFix amt="30000"/>
          </a:blip>
          <a:stretch>
            <a:fillRect/>
          </a:stretch>
        </p:blipFill>
        <p:spPr>
          <a:xfrm>
            <a:off x="11043573" y="4168598"/>
            <a:ext cx="815231" cy="2324277"/>
          </a:xfrm>
          <a:prstGeom prst="rect">
            <a:avLst/>
          </a:prstGeom>
        </p:spPr>
      </p:pic>
      <p:pic>
        <p:nvPicPr>
          <p:cNvPr id="21" name="Immagine 20">
            <a:extLst>
              <a:ext uri="{FF2B5EF4-FFF2-40B4-BE49-F238E27FC236}">
                <a16:creationId xmlns:a16="http://schemas.microsoft.com/office/drawing/2014/main" id="{957C978F-F2EF-144D-8544-AEED25818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22236"/>
            <a:ext cx="235224" cy="670639"/>
          </a:xfrm>
          <a:prstGeom prst="rect">
            <a:avLst/>
          </a:prstGeom>
        </p:spPr>
      </p:pic>
      <p:sp>
        <p:nvSpPr>
          <p:cNvPr id="7" name="Footer Placeholder 4">
            <a:extLst>
              <a:ext uri="{FF2B5EF4-FFF2-40B4-BE49-F238E27FC236}">
                <a16:creationId xmlns:a16="http://schemas.microsoft.com/office/drawing/2014/main" id="{9582CC9D-D730-5A49-A505-391667E5EB9E}"/>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rgbClr val="708C67"/>
                </a:solidFill>
              </a:defRPr>
            </a:lvl1pPr>
          </a:lstStyle>
          <a:p>
            <a:r>
              <a:rPr lang="it-IT"/>
              <a:t>Call for ideas Strategia Clima: esiti della valutazione</a:t>
            </a:r>
            <a:endParaRPr lang="en-US"/>
          </a:p>
        </p:txBody>
      </p:sp>
      <p:sp>
        <p:nvSpPr>
          <p:cNvPr id="8" name="Slide Number Placeholder 5">
            <a:extLst>
              <a:ext uri="{FF2B5EF4-FFF2-40B4-BE49-F238E27FC236}">
                <a16:creationId xmlns:a16="http://schemas.microsoft.com/office/drawing/2014/main" id="{AC90A334-7B89-1749-B926-94F976221774}"/>
              </a:ext>
            </a:extLst>
          </p:cNvPr>
          <p:cNvSpPr txBox="1">
            <a:spLocks/>
          </p:cNvSpPr>
          <p:nvPr userDrawn="1"/>
        </p:nvSpPr>
        <p:spPr>
          <a:xfrm>
            <a:off x="596107" y="6551007"/>
            <a:ext cx="440072" cy="243526"/>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solidFill>
                  <a:srgbClr val="708C67"/>
                </a:solidFill>
              </a:rPr>
              <a:pPr/>
              <a:t>‹N›</a:t>
            </a:fld>
            <a:endParaRPr lang="en-US">
              <a:solidFill>
                <a:srgbClr val="708C67"/>
              </a:solidFill>
            </a:endParaRPr>
          </a:p>
        </p:txBody>
      </p:sp>
      <p:cxnSp>
        <p:nvCxnSpPr>
          <p:cNvPr id="9" name="Straight Connector 8">
            <a:extLst>
              <a:ext uri="{FF2B5EF4-FFF2-40B4-BE49-F238E27FC236}">
                <a16:creationId xmlns:a16="http://schemas.microsoft.com/office/drawing/2014/main" id="{DA426A10-20A4-A547-A882-40DB9357E4C6}"/>
              </a:ext>
            </a:extLst>
          </p:cNvPr>
          <p:cNvCxnSpPr/>
          <p:nvPr userDrawn="1"/>
        </p:nvCxnSpPr>
        <p:spPr>
          <a:xfrm flipH="1">
            <a:off x="-30145" y="2958745"/>
            <a:ext cx="83740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300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soria 1 fondo bianco">
    <p:bg>
      <p:bgPr>
        <a:solidFill>
          <a:schemeClr val="bg1"/>
        </a:solid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rgbClr val="708C67"/>
                </a:solidFill>
              </a:defRPr>
            </a:lvl1pPr>
          </a:lstStyle>
          <a:p>
            <a:r>
              <a:rPr lang="it-IT"/>
              <a:t>Fare clic per modificare lo stile del titolo</a:t>
            </a:r>
          </a:p>
        </p:txBody>
      </p:sp>
      <p:pic>
        <p:nvPicPr>
          <p:cNvPr id="8" name="Immagine 7">
            <a:extLst>
              <a:ext uri="{FF2B5EF4-FFF2-40B4-BE49-F238E27FC236}">
                <a16:creationId xmlns:a16="http://schemas.microsoft.com/office/drawing/2014/main" id="{D97552A9-DFAC-BC4F-8CFF-7C15E1673C6E}"/>
              </a:ext>
            </a:extLst>
          </p:cNvPr>
          <p:cNvPicPr>
            <a:picLocks noChangeAspect="1"/>
          </p:cNvPicPr>
          <p:nvPr userDrawn="1"/>
        </p:nvPicPr>
        <p:blipFill>
          <a:blip r:embed="rId2">
            <a:alphaModFix amt="29000"/>
          </a:blip>
          <a:stretch>
            <a:fillRect/>
          </a:stretch>
        </p:blipFill>
        <p:spPr>
          <a:xfrm>
            <a:off x="11077198" y="4230609"/>
            <a:ext cx="793481" cy="2262266"/>
          </a:xfrm>
          <a:prstGeom prst="rect">
            <a:avLst/>
          </a:prstGeom>
        </p:spPr>
      </p:pic>
      <p:pic>
        <p:nvPicPr>
          <p:cNvPr id="2" name="Immagine 1">
            <a:extLst>
              <a:ext uri="{FF2B5EF4-FFF2-40B4-BE49-F238E27FC236}">
                <a16:creationId xmlns:a16="http://schemas.microsoft.com/office/drawing/2014/main" id="{43E5CB88-48F5-E649-A2CC-131680BED7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
        <p:nvSpPr>
          <p:cNvPr id="7" name="Footer Placeholder 4">
            <a:extLst>
              <a:ext uri="{FF2B5EF4-FFF2-40B4-BE49-F238E27FC236}">
                <a16:creationId xmlns:a16="http://schemas.microsoft.com/office/drawing/2014/main" id="{A07ABD5D-3B78-C74D-90DF-CAAEE375CE76}"/>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rgbClr val="708C67"/>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F0D86809-2044-1A40-9A36-7824A60A2E05}"/>
              </a:ext>
            </a:extLst>
          </p:cNvPr>
          <p:cNvSpPr txBox="1">
            <a:spLocks/>
          </p:cNvSpPr>
          <p:nvPr userDrawn="1"/>
        </p:nvSpPr>
        <p:spPr>
          <a:xfrm>
            <a:off x="596107" y="6551007"/>
            <a:ext cx="440072" cy="243526"/>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solidFill>
                  <a:srgbClr val="708C67"/>
                </a:solidFill>
              </a:rPr>
              <a:pPr/>
              <a:t>‹N›</a:t>
            </a:fld>
            <a:endParaRPr lang="en-US">
              <a:solidFill>
                <a:srgbClr val="708C67"/>
              </a:solidFill>
            </a:endParaRPr>
          </a:p>
        </p:txBody>
      </p:sp>
      <p:cxnSp>
        <p:nvCxnSpPr>
          <p:cNvPr id="11" name="Straight Connector 10">
            <a:extLst>
              <a:ext uri="{FF2B5EF4-FFF2-40B4-BE49-F238E27FC236}">
                <a16:creationId xmlns:a16="http://schemas.microsoft.com/office/drawing/2014/main" id="{FFA63873-948B-454C-A3D9-E58C5C18F34D}"/>
              </a:ext>
            </a:extLst>
          </p:cNvPr>
          <p:cNvCxnSpPr/>
          <p:nvPr userDrawn="1"/>
        </p:nvCxnSpPr>
        <p:spPr>
          <a:xfrm flipH="1">
            <a:off x="-30145" y="2958745"/>
            <a:ext cx="837407" cy="0"/>
          </a:xfrm>
          <a:prstGeom prst="line">
            <a:avLst/>
          </a:prstGeom>
          <a:ln w="76200">
            <a:solidFill>
              <a:srgbClr val="708C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719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testo con logo trasparenza">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13EDC48-DCB8-6C4D-BA65-1E967369C058}"/>
              </a:ext>
            </a:extLst>
          </p:cNvPr>
          <p:cNvPicPr>
            <a:picLocks noChangeAspect="1"/>
          </p:cNvPicPr>
          <p:nvPr userDrawn="1"/>
        </p:nvPicPr>
        <p:blipFill>
          <a:blip r:embed="rId2">
            <a:alphaModFix amt="30000"/>
          </a:blip>
          <a:stretch>
            <a:fillRect/>
          </a:stretch>
        </p:blipFill>
        <p:spPr>
          <a:xfrm>
            <a:off x="912925" y="-146618"/>
            <a:ext cx="3153229" cy="8990066"/>
          </a:xfrm>
          <a:prstGeom prst="rect">
            <a:avLst/>
          </a:prstGeom>
        </p:spPr>
      </p:pic>
      <p:sp>
        <p:nvSpPr>
          <p:cNvPr id="9" name="Segnaposto testo 22">
            <a:extLst>
              <a:ext uri="{FF2B5EF4-FFF2-40B4-BE49-F238E27FC236}">
                <a16:creationId xmlns:a16="http://schemas.microsoft.com/office/drawing/2014/main" id="{080CDB25-B377-4F3B-A257-B2D6226E3C74}"/>
              </a:ext>
            </a:extLst>
          </p:cNvPr>
          <p:cNvSpPr>
            <a:spLocks noGrp="1"/>
          </p:cNvSpPr>
          <p:nvPr>
            <p:ph type="body" sz="quarter" idx="17" hasCustomPrompt="1"/>
          </p:nvPr>
        </p:nvSpPr>
        <p:spPr>
          <a:xfrm>
            <a:off x="4066154" y="1853600"/>
            <a:ext cx="4874645" cy="4409767"/>
          </a:xfrm>
          <a:prstGeom prst="rect">
            <a:avLst/>
          </a:prstGeom>
        </p:spPr>
        <p:txBody>
          <a:bodyPr>
            <a:normAutofit/>
          </a:bodyPr>
          <a:lstStyle>
            <a:lvl1pPr marL="0" indent="0">
              <a:buNone/>
              <a:defRPr sz="1800">
                <a:solidFill>
                  <a:schemeClr val="bg1">
                    <a:lumMod val="50000"/>
                  </a:schemeClr>
                </a:solidFill>
              </a:defRPr>
            </a:lvl1pPr>
          </a:lstStyle>
          <a:p>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r>
              <a:rPr lang="it-IT"/>
              <a:t> </a:t>
            </a:r>
            <a:r>
              <a:rPr lang="it-IT" err="1"/>
              <a:t>volutpat</a:t>
            </a:r>
            <a:r>
              <a:rPr lang="it-IT"/>
              <a:t>. Ut </a:t>
            </a:r>
            <a:r>
              <a:rPr lang="it-IT" err="1"/>
              <a:t>wisi</a:t>
            </a:r>
            <a:r>
              <a:rPr lang="it-IT"/>
              <a: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a:t>
            </a:r>
            <a:r>
              <a:rPr lang="it-IT"/>
              <a:t> </a:t>
            </a:r>
            <a:r>
              <a:rPr lang="it-IT" err="1"/>
              <a:t>tation</a:t>
            </a:r>
            <a:r>
              <a:rPr lang="it-IT"/>
              <a:t> </a:t>
            </a:r>
            <a:r>
              <a:rPr lang="it-IT" err="1"/>
              <a:t>ullamcorper</a:t>
            </a:r>
            <a:r>
              <a:rPr lang="it-IT"/>
              <a:t> </a:t>
            </a:r>
            <a:r>
              <a:rPr lang="it-IT" err="1"/>
              <a:t>suscipit</a:t>
            </a:r>
            <a:r>
              <a:rPr lang="it-IT"/>
              <a:t> </a:t>
            </a:r>
            <a:r>
              <a:rPr lang="it-IT" err="1"/>
              <a:t>lobortis</a:t>
            </a:r>
            <a:r>
              <a:rPr lang="it-IT"/>
              <a:t> </a:t>
            </a:r>
            <a:r>
              <a:rPr lang="it-IT" err="1"/>
              <a:t>nisl</a:t>
            </a:r>
            <a:r>
              <a:rPr lang="it-IT"/>
              <a:t> ut </a:t>
            </a:r>
            <a:r>
              <a:rPr lang="it-IT" err="1"/>
              <a:t>aliquip</a:t>
            </a:r>
            <a:r>
              <a:rPr lang="it-IT"/>
              <a:t> ex ea </a:t>
            </a:r>
            <a:r>
              <a:rPr lang="it-IT" err="1"/>
              <a:t>commodo</a:t>
            </a:r>
            <a:r>
              <a:rPr lang="it-IT"/>
              <a:t> </a:t>
            </a:r>
            <a:r>
              <a:rPr lang="it-IT" err="1"/>
              <a:t>consequat</a:t>
            </a:r>
            <a:r>
              <a:rPr lang="it-IT"/>
              <a:t>. </a:t>
            </a:r>
            <a:r>
              <a:rPr lang="it-IT" err="1"/>
              <a:t>Duis</a:t>
            </a:r>
            <a:r>
              <a:rPr lang="it-IT"/>
              <a:t> </a:t>
            </a:r>
            <a:r>
              <a:rPr lang="it-IT" err="1"/>
              <a:t>autem</a:t>
            </a:r>
            <a:r>
              <a:rPr lang="it-IT"/>
              <a:t> </a:t>
            </a:r>
            <a:r>
              <a:rPr lang="it-IT" err="1"/>
              <a:t>vel</a:t>
            </a:r>
            <a:r>
              <a:rPr lang="it-IT"/>
              <a:t> </a:t>
            </a:r>
            <a:r>
              <a:rPr lang="it-IT" err="1"/>
              <a:t>eum</a:t>
            </a:r>
            <a:r>
              <a:rPr lang="it-IT"/>
              <a:t> </a:t>
            </a:r>
            <a:r>
              <a:rPr lang="it-IT" err="1"/>
              <a:t>iriure</a:t>
            </a:r>
            <a:r>
              <a:rPr lang="it-IT"/>
              <a:t> </a:t>
            </a:r>
            <a:r>
              <a:rPr lang="it-IT" err="1"/>
              <a:t>dolor</a:t>
            </a:r>
            <a:r>
              <a:rPr lang="it-IT"/>
              <a:t> in </a:t>
            </a:r>
            <a:r>
              <a:rPr lang="it-IT" err="1"/>
              <a:t>hendrerit</a:t>
            </a:r>
            <a:r>
              <a:rPr lang="it-IT"/>
              <a:t> in </a:t>
            </a:r>
            <a:r>
              <a:rPr lang="it-IT" err="1"/>
              <a:t>vulputate</a:t>
            </a:r>
            <a:r>
              <a:rPr lang="it-IT"/>
              <a:t> </a:t>
            </a:r>
            <a:r>
              <a:rPr lang="it-IT" err="1"/>
              <a:t>velit</a:t>
            </a:r>
            <a:r>
              <a:rPr lang="it-IT"/>
              <a:t> esse molestie </a:t>
            </a:r>
            <a:r>
              <a:rPr lang="it-IT" err="1"/>
              <a:t>consequat</a:t>
            </a:r>
            <a:r>
              <a:rPr lang="it-IT"/>
              <a:t>, </a:t>
            </a:r>
            <a:r>
              <a:rPr lang="it-IT" err="1"/>
              <a:t>vel</a:t>
            </a:r>
            <a:r>
              <a:rPr lang="it-IT"/>
              <a:t> </a:t>
            </a:r>
            <a:r>
              <a:rPr lang="it-IT" err="1"/>
              <a:t>illum</a:t>
            </a:r>
            <a:r>
              <a:rPr lang="it-IT"/>
              <a:t> dolore </a:t>
            </a:r>
            <a:r>
              <a:rPr lang="it-IT" err="1"/>
              <a:t>eu</a:t>
            </a:r>
            <a:r>
              <a:rPr lang="it-IT"/>
              <a:t> </a:t>
            </a:r>
            <a:r>
              <a:rPr lang="it-IT" err="1"/>
              <a:t>feugiat</a:t>
            </a:r>
            <a:r>
              <a:rPr lang="it-IT"/>
              <a:t> nulla </a:t>
            </a:r>
            <a:r>
              <a:rPr lang="it-IT" err="1"/>
              <a:t>facilisis</a:t>
            </a:r>
            <a:r>
              <a:rPr lang="it-IT"/>
              <a:t> </a:t>
            </a:r>
            <a:r>
              <a:rPr lang="it-IT" err="1"/>
              <a:t>at</a:t>
            </a:r>
            <a:r>
              <a:rPr lang="it-IT"/>
              <a:t> vero eros et </a:t>
            </a:r>
            <a:r>
              <a:rPr lang="it-IT" err="1"/>
              <a:t>accumsan</a:t>
            </a:r>
            <a:r>
              <a:rPr lang="it-IT"/>
              <a:t> et </a:t>
            </a:r>
            <a:r>
              <a:rPr lang="it-IT" err="1"/>
              <a:t>iusto</a:t>
            </a:r>
            <a:r>
              <a:rPr lang="it-IT"/>
              <a:t> odio </a:t>
            </a:r>
            <a:r>
              <a:rPr lang="it-IT" err="1"/>
              <a:t>dignissim</a:t>
            </a:r>
            <a:r>
              <a:rPr lang="it-IT"/>
              <a:t> qui </a:t>
            </a:r>
            <a:r>
              <a:rPr lang="it-IT" err="1"/>
              <a:t>blandit</a:t>
            </a:r>
            <a:r>
              <a:rPr lang="it-IT"/>
              <a:t> </a:t>
            </a:r>
            <a:r>
              <a:rPr lang="it-IT" err="1"/>
              <a:t>praesent</a:t>
            </a:r>
            <a:r>
              <a:rPr lang="it-IT"/>
              <a:t> </a:t>
            </a:r>
            <a:r>
              <a:rPr lang="it-IT" err="1"/>
              <a:t>luptatum</a:t>
            </a:r>
            <a:r>
              <a:rPr lang="it-IT"/>
              <a:t> </a:t>
            </a:r>
            <a:r>
              <a:rPr lang="it-IT" err="1"/>
              <a:t>zzril</a:t>
            </a:r>
            <a:r>
              <a:rPr lang="it-IT"/>
              <a:t> </a:t>
            </a:r>
            <a:r>
              <a:rPr lang="it-IT" err="1"/>
              <a:t>delenit</a:t>
            </a:r>
            <a:r>
              <a:rPr lang="it-IT"/>
              <a:t> </a:t>
            </a:r>
            <a:r>
              <a:rPr lang="it-IT" err="1"/>
              <a:t>augue</a:t>
            </a:r>
            <a:r>
              <a:rPr lang="it-IT"/>
              <a:t> </a:t>
            </a:r>
            <a:r>
              <a:rPr lang="it-IT" err="1"/>
              <a:t>duis</a:t>
            </a:r>
            <a:r>
              <a:rPr lang="it-IT"/>
              <a:t> dolore te </a:t>
            </a:r>
            <a:r>
              <a:rPr lang="it-IT" err="1"/>
              <a:t>feugait</a:t>
            </a:r>
            <a:r>
              <a:rPr lang="it-IT"/>
              <a:t> nulla </a:t>
            </a:r>
            <a:r>
              <a:rPr lang="it-IT" err="1"/>
              <a:t>facilisi</a:t>
            </a:r>
            <a:r>
              <a:rPr lang="it-IT"/>
              <a:t>.</a:t>
            </a:r>
          </a:p>
        </p:txBody>
      </p:sp>
      <p:sp>
        <p:nvSpPr>
          <p:cNvPr id="17" name="Titolo 1">
            <a:extLst>
              <a:ext uri="{FF2B5EF4-FFF2-40B4-BE49-F238E27FC236}">
                <a16:creationId xmlns:a16="http://schemas.microsoft.com/office/drawing/2014/main" id="{DC0F6C73-08AD-4255-B19C-1F2D08940C38}"/>
              </a:ext>
            </a:extLst>
          </p:cNvPr>
          <p:cNvSpPr>
            <a:spLocks noGrp="1"/>
          </p:cNvSpPr>
          <p:nvPr>
            <p:ph type="title"/>
          </p:nvPr>
        </p:nvSpPr>
        <p:spPr>
          <a:xfrm>
            <a:off x="874713" y="441326"/>
            <a:ext cx="10442573" cy="970948"/>
          </a:xfrm>
        </p:spPr>
        <p:txBody>
          <a:bodyPr/>
          <a:lstStyle/>
          <a:p>
            <a:r>
              <a:rPr lang="it-IT"/>
              <a:t>Fare clic per modificare lo stile del titolo</a:t>
            </a:r>
          </a:p>
        </p:txBody>
      </p:sp>
      <p:sp>
        <p:nvSpPr>
          <p:cNvPr id="11" name="Footer Placeholder 4">
            <a:extLst>
              <a:ext uri="{FF2B5EF4-FFF2-40B4-BE49-F238E27FC236}">
                <a16:creationId xmlns:a16="http://schemas.microsoft.com/office/drawing/2014/main" id="{A20F2172-F248-431E-825D-F169AD886104}"/>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4" name="Slide Number Placeholder 5">
            <a:extLst>
              <a:ext uri="{FF2B5EF4-FFF2-40B4-BE49-F238E27FC236}">
                <a16:creationId xmlns:a16="http://schemas.microsoft.com/office/drawing/2014/main" id="{01BB6028-DA88-48B8-91FC-B334736E4792}"/>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5" name="Straight Connector 8">
            <a:extLst>
              <a:ext uri="{FF2B5EF4-FFF2-40B4-BE49-F238E27FC236}">
                <a16:creationId xmlns:a16="http://schemas.microsoft.com/office/drawing/2014/main" id="{6C4CB435-40B4-8B4A-BD4F-D0649758A124}"/>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EE32DF0F-DACB-294F-8643-2EF65A2D1D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1767672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testo 2 colonne">
    <p:spTree>
      <p:nvGrpSpPr>
        <p:cNvPr id="1" name=""/>
        <p:cNvGrpSpPr/>
        <p:nvPr/>
      </p:nvGrpSpPr>
      <p:grpSpPr>
        <a:xfrm>
          <a:off x="0" y="0"/>
          <a:ext cx="0" cy="0"/>
          <a:chOff x="0" y="0"/>
          <a:chExt cx="0" cy="0"/>
        </a:xfrm>
      </p:grpSpPr>
      <p:sp>
        <p:nvSpPr>
          <p:cNvPr id="14" name="Segnaposto testo 24">
            <a:extLst>
              <a:ext uri="{FF2B5EF4-FFF2-40B4-BE49-F238E27FC236}">
                <a16:creationId xmlns:a16="http://schemas.microsoft.com/office/drawing/2014/main" id="{1C9F8BA9-C8AF-4F53-9C42-8683456382B1}"/>
              </a:ext>
            </a:extLst>
          </p:cNvPr>
          <p:cNvSpPr>
            <a:spLocks noGrp="1"/>
          </p:cNvSpPr>
          <p:nvPr>
            <p:ph type="body" sz="quarter" idx="18" hasCustomPrompt="1"/>
          </p:nvPr>
        </p:nvSpPr>
        <p:spPr>
          <a:xfrm>
            <a:off x="6000748" y="1519707"/>
            <a:ext cx="2762249" cy="4719555"/>
          </a:xfrm>
          <a:prstGeom prst="rect">
            <a:avLst/>
          </a:prstGeom>
        </p:spPr>
        <p:txBody>
          <a:bodyPr>
            <a:noAutofit/>
          </a:bodyPr>
          <a:lstStyle>
            <a:lvl1pPr marL="0" indent="0">
              <a:lnSpc>
                <a:spcPct val="100000"/>
              </a:lnSpc>
              <a:spcBef>
                <a:spcPts val="0"/>
              </a:spcBef>
              <a:buNone/>
              <a:defRPr sz="1800" b="0">
                <a:solidFill>
                  <a:schemeClr val="bg1">
                    <a:lumMod val="50000"/>
                  </a:schemeClr>
                </a:solidFill>
              </a:defRPr>
            </a:lvl1pPr>
          </a:lstStyle>
          <a:p>
            <a:r>
              <a:rPr lang="en-US" sz="1100">
                <a:solidFill>
                  <a:schemeClr val="tx1">
                    <a:lumMod val="50000"/>
                    <a:lumOff val="50000"/>
                  </a:schemeClr>
                </a:solidFill>
              </a:rPr>
              <a:t>Lorem ipsum dolor sit </a:t>
            </a:r>
            <a:r>
              <a:rPr lang="en-US" sz="1100" err="1">
                <a:solidFill>
                  <a:schemeClr val="tx1">
                    <a:lumMod val="50000"/>
                    <a:lumOff val="50000"/>
                  </a:schemeClr>
                </a:solidFill>
              </a:rPr>
              <a:t>amet</a:t>
            </a:r>
            <a:r>
              <a:rPr lang="en-US" sz="1100">
                <a:solidFill>
                  <a:schemeClr val="tx1">
                    <a:lumMod val="50000"/>
                    <a:lumOff val="50000"/>
                  </a:schemeClr>
                </a:solidFill>
              </a:rPr>
              <a:t>, </a:t>
            </a:r>
            <a:r>
              <a:rPr lang="en-US" sz="1100" err="1">
                <a:solidFill>
                  <a:schemeClr val="tx1">
                    <a:lumMod val="50000"/>
                    <a:lumOff val="50000"/>
                  </a:schemeClr>
                </a:solidFill>
              </a:rPr>
              <a:t>consectetuer</a:t>
            </a:r>
            <a:r>
              <a:rPr lang="en-US" sz="1100">
                <a:solidFill>
                  <a:schemeClr val="tx1">
                    <a:lumMod val="50000"/>
                    <a:lumOff val="50000"/>
                  </a:schemeClr>
                </a:solidFill>
              </a:rPr>
              <a:t> </a:t>
            </a:r>
            <a:r>
              <a:rPr lang="en-US" sz="1100" err="1">
                <a:solidFill>
                  <a:schemeClr val="tx1">
                    <a:lumMod val="50000"/>
                    <a:lumOff val="50000"/>
                  </a:schemeClr>
                </a:solidFill>
              </a:rPr>
              <a:t>adipiscing</a:t>
            </a:r>
            <a:r>
              <a:rPr lang="en-US" sz="1100">
                <a:solidFill>
                  <a:schemeClr val="tx1">
                    <a:lumMod val="50000"/>
                    <a:lumOff val="50000"/>
                  </a:schemeClr>
                </a:solidFill>
              </a:rPr>
              <a:t> </a:t>
            </a:r>
            <a:r>
              <a:rPr lang="en-US" sz="1100" err="1">
                <a:solidFill>
                  <a:schemeClr val="tx1">
                    <a:lumMod val="50000"/>
                    <a:lumOff val="50000"/>
                  </a:schemeClr>
                </a:solidFill>
              </a:rPr>
              <a:t>elit</a:t>
            </a:r>
            <a:r>
              <a:rPr lang="en-US" sz="1100">
                <a:solidFill>
                  <a:schemeClr val="tx1">
                    <a:lumMod val="50000"/>
                    <a:lumOff val="50000"/>
                  </a:schemeClr>
                </a:solidFill>
              </a:rPr>
              <a:t>, sed diam </a:t>
            </a:r>
            <a:r>
              <a:rPr lang="en-US" sz="1100" err="1">
                <a:solidFill>
                  <a:schemeClr val="tx1">
                    <a:lumMod val="50000"/>
                    <a:lumOff val="50000"/>
                  </a:schemeClr>
                </a:solidFill>
              </a:rPr>
              <a:t>nonummy</a:t>
            </a:r>
            <a:r>
              <a:rPr lang="en-US" sz="1100">
                <a:solidFill>
                  <a:schemeClr val="tx1">
                    <a:lumMod val="50000"/>
                    <a:lumOff val="50000"/>
                  </a:schemeClr>
                </a:solidFill>
              </a:rPr>
              <a:t> </a:t>
            </a:r>
            <a:r>
              <a:rPr lang="en-US" sz="1100" err="1">
                <a:solidFill>
                  <a:schemeClr val="tx1">
                    <a:lumMod val="50000"/>
                    <a:lumOff val="50000"/>
                  </a:schemeClr>
                </a:solidFill>
              </a:rPr>
              <a:t>nibh</a:t>
            </a:r>
            <a:r>
              <a:rPr lang="en-US" sz="1100">
                <a:solidFill>
                  <a:schemeClr val="tx1">
                    <a:lumMod val="50000"/>
                    <a:lumOff val="50000"/>
                  </a:schemeClr>
                </a:solidFill>
              </a:rPr>
              <a:t> </a:t>
            </a:r>
            <a:r>
              <a:rPr lang="en-US" sz="1100" err="1">
                <a:solidFill>
                  <a:schemeClr val="tx1">
                    <a:lumMod val="50000"/>
                    <a:lumOff val="50000"/>
                  </a:schemeClr>
                </a:solidFill>
              </a:rPr>
              <a:t>euismod</a:t>
            </a:r>
            <a:r>
              <a:rPr lang="en-US" sz="1100">
                <a:solidFill>
                  <a:schemeClr val="tx1">
                    <a:lumMod val="50000"/>
                    <a:lumOff val="50000"/>
                  </a:schemeClr>
                </a:solidFill>
              </a:rPr>
              <a:t> </a:t>
            </a:r>
            <a:r>
              <a:rPr lang="en-US" sz="1100" err="1">
                <a:solidFill>
                  <a:schemeClr val="tx1">
                    <a:lumMod val="50000"/>
                    <a:lumOff val="50000"/>
                  </a:schemeClr>
                </a:solidFill>
              </a:rPr>
              <a:t>tincidunt</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laoreet</a:t>
            </a:r>
            <a:r>
              <a:rPr lang="en-US" sz="1100">
                <a:solidFill>
                  <a:schemeClr val="tx1">
                    <a:lumMod val="50000"/>
                    <a:lumOff val="50000"/>
                  </a:schemeClr>
                </a:solidFill>
              </a:rPr>
              <a:t> dolore magna </a:t>
            </a:r>
            <a:r>
              <a:rPr lang="en-US" sz="1100" err="1">
                <a:solidFill>
                  <a:schemeClr val="tx1">
                    <a:lumMod val="50000"/>
                    <a:lumOff val="50000"/>
                  </a:schemeClr>
                </a:solidFill>
              </a:rPr>
              <a:t>aliquam</a:t>
            </a:r>
            <a:r>
              <a:rPr lang="en-US" sz="1100">
                <a:solidFill>
                  <a:schemeClr val="tx1">
                    <a:lumMod val="50000"/>
                    <a:lumOff val="50000"/>
                  </a:schemeClr>
                </a:solidFill>
              </a:rPr>
              <a:t> </a:t>
            </a:r>
            <a:r>
              <a:rPr lang="en-US" sz="1100" err="1">
                <a:solidFill>
                  <a:schemeClr val="tx1">
                    <a:lumMod val="50000"/>
                    <a:lumOff val="50000"/>
                  </a:schemeClr>
                </a:solidFill>
              </a:rPr>
              <a:t>erat</a:t>
            </a:r>
            <a:r>
              <a:rPr lang="en-US" sz="1100">
                <a:solidFill>
                  <a:schemeClr val="tx1">
                    <a:lumMod val="50000"/>
                    <a:lumOff val="50000"/>
                  </a:schemeClr>
                </a:solidFill>
              </a:rPr>
              <a:t> </a:t>
            </a:r>
            <a:r>
              <a:rPr lang="en-US" sz="1100" err="1">
                <a:solidFill>
                  <a:schemeClr val="tx1">
                    <a:lumMod val="50000"/>
                    <a:lumOff val="50000"/>
                  </a:schemeClr>
                </a:solidFill>
              </a:rPr>
              <a:t>volutpat</a:t>
            </a:r>
            <a:r>
              <a:rPr lang="en-US" sz="1100">
                <a:solidFill>
                  <a:schemeClr val="tx1">
                    <a:lumMod val="50000"/>
                    <a:lumOff val="50000"/>
                  </a:schemeClr>
                </a:solidFill>
              </a:rPr>
              <a:t>. Ut </a:t>
            </a:r>
            <a:r>
              <a:rPr lang="en-US" sz="1100" err="1">
                <a:solidFill>
                  <a:schemeClr val="tx1">
                    <a:lumMod val="50000"/>
                    <a:lumOff val="50000"/>
                  </a:schemeClr>
                </a:solidFill>
              </a:rPr>
              <a:t>wisi</a:t>
            </a:r>
            <a:r>
              <a:rPr lang="en-US" sz="1100">
                <a:solidFill>
                  <a:schemeClr val="tx1">
                    <a:lumMod val="50000"/>
                    <a:lumOff val="50000"/>
                  </a:schemeClr>
                </a:solidFill>
              </a:rPr>
              <a:t> </a:t>
            </a:r>
            <a:r>
              <a:rPr lang="en-US" sz="1100" err="1">
                <a:solidFill>
                  <a:schemeClr val="tx1">
                    <a:lumMod val="50000"/>
                    <a:lumOff val="50000"/>
                  </a:schemeClr>
                </a:solidFill>
              </a:rPr>
              <a:t>enim</a:t>
            </a:r>
            <a:r>
              <a:rPr lang="en-US" sz="1100">
                <a:solidFill>
                  <a:schemeClr val="tx1">
                    <a:lumMod val="50000"/>
                    <a:lumOff val="50000"/>
                  </a:schemeClr>
                </a:solidFill>
              </a:rPr>
              <a:t> ad minim </a:t>
            </a:r>
            <a:r>
              <a:rPr lang="en-US" sz="1100" err="1">
                <a:solidFill>
                  <a:schemeClr val="tx1">
                    <a:lumMod val="50000"/>
                    <a:lumOff val="50000"/>
                  </a:schemeClr>
                </a:solidFill>
              </a:rPr>
              <a:t>veniam</a:t>
            </a:r>
            <a:r>
              <a:rPr lang="en-US" sz="1100">
                <a:solidFill>
                  <a:schemeClr val="tx1">
                    <a:lumMod val="50000"/>
                    <a:lumOff val="50000"/>
                  </a:schemeClr>
                </a:solidFill>
              </a:rPr>
              <a:t>, </a:t>
            </a:r>
            <a:r>
              <a:rPr lang="en-US" sz="1100" err="1">
                <a:solidFill>
                  <a:schemeClr val="tx1">
                    <a:lumMod val="50000"/>
                    <a:lumOff val="50000"/>
                  </a:schemeClr>
                </a:solidFill>
              </a:rPr>
              <a:t>quis</a:t>
            </a:r>
            <a:r>
              <a:rPr lang="en-US" sz="1100">
                <a:solidFill>
                  <a:schemeClr val="tx1">
                    <a:lumMod val="50000"/>
                    <a:lumOff val="50000"/>
                  </a:schemeClr>
                </a:solidFill>
              </a:rPr>
              <a:t> </a:t>
            </a:r>
            <a:r>
              <a:rPr lang="en-US" sz="1100" err="1">
                <a:solidFill>
                  <a:schemeClr val="tx1">
                    <a:lumMod val="50000"/>
                    <a:lumOff val="50000"/>
                  </a:schemeClr>
                </a:solidFill>
              </a:rPr>
              <a:t>nostrud</a:t>
            </a:r>
            <a:r>
              <a:rPr lang="en-US" sz="1100">
                <a:solidFill>
                  <a:schemeClr val="tx1">
                    <a:lumMod val="50000"/>
                    <a:lumOff val="50000"/>
                  </a:schemeClr>
                </a:solidFill>
              </a:rPr>
              <a:t> </a:t>
            </a:r>
            <a:r>
              <a:rPr lang="en-US" sz="1100" err="1">
                <a:solidFill>
                  <a:schemeClr val="tx1">
                    <a:lumMod val="50000"/>
                    <a:lumOff val="50000"/>
                  </a:schemeClr>
                </a:solidFill>
              </a:rPr>
              <a:t>exerci</a:t>
            </a:r>
            <a:r>
              <a:rPr lang="en-US" sz="1100">
                <a:solidFill>
                  <a:schemeClr val="tx1">
                    <a:lumMod val="50000"/>
                    <a:lumOff val="50000"/>
                  </a:schemeClr>
                </a:solidFill>
              </a:rPr>
              <a:t> </a:t>
            </a:r>
            <a:r>
              <a:rPr lang="en-US" sz="1100" err="1">
                <a:solidFill>
                  <a:schemeClr val="tx1">
                    <a:lumMod val="50000"/>
                    <a:lumOff val="50000"/>
                  </a:schemeClr>
                </a:solidFill>
              </a:rPr>
              <a:t>tation</a:t>
            </a:r>
            <a:r>
              <a:rPr lang="en-US" sz="1100">
                <a:solidFill>
                  <a:schemeClr val="tx1">
                    <a:lumMod val="50000"/>
                    <a:lumOff val="50000"/>
                  </a:schemeClr>
                </a:solidFill>
              </a:rPr>
              <a:t> </a:t>
            </a:r>
            <a:r>
              <a:rPr lang="en-US" sz="1100" err="1">
                <a:solidFill>
                  <a:schemeClr val="tx1">
                    <a:lumMod val="50000"/>
                    <a:lumOff val="50000"/>
                  </a:schemeClr>
                </a:solidFill>
              </a:rPr>
              <a:t>ullamcorper</a:t>
            </a:r>
            <a:r>
              <a:rPr lang="en-US" sz="1100">
                <a:solidFill>
                  <a:schemeClr val="tx1">
                    <a:lumMod val="50000"/>
                    <a:lumOff val="50000"/>
                  </a:schemeClr>
                </a:solidFill>
              </a:rPr>
              <a:t> </a:t>
            </a:r>
            <a:r>
              <a:rPr lang="en-US" sz="1100" err="1">
                <a:solidFill>
                  <a:schemeClr val="tx1">
                    <a:lumMod val="50000"/>
                    <a:lumOff val="50000"/>
                  </a:schemeClr>
                </a:solidFill>
              </a:rPr>
              <a:t>suscipit</a:t>
            </a:r>
            <a:r>
              <a:rPr lang="en-US" sz="1100">
                <a:solidFill>
                  <a:schemeClr val="tx1">
                    <a:lumMod val="50000"/>
                    <a:lumOff val="50000"/>
                  </a:schemeClr>
                </a:solidFill>
              </a:rPr>
              <a:t> </a:t>
            </a:r>
            <a:r>
              <a:rPr lang="en-US" sz="1100" err="1">
                <a:solidFill>
                  <a:schemeClr val="tx1">
                    <a:lumMod val="50000"/>
                    <a:lumOff val="50000"/>
                  </a:schemeClr>
                </a:solidFill>
              </a:rPr>
              <a:t>lobortis</a:t>
            </a:r>
            <a:r>
              <a:rPr lang="en-US" sz="1100">
                <a:solidFill>
                  <a:schemeClr val="tx1">
                    <a:lumMod val="50000"/>
                    <a:lumOff val="50000"/>
                  </a:schemeClr>
                </a:solidFill>
              </a:rPr>
              <a:t> </a:t>
            </a:r>
            <a:r>
              <a:rPr lang="en-US" sz="1100" err="1">
                <a:solidFill>
                  <a:schemeClr val="tx1">
                    <a:lumMod val="50000"/>
                    <a:lumOff val="50000"/>
                  </a:schemeClr>
                </a:solidFill>
              </a:rPr>
              <a:t>nisl</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aliquip</a:t>
            </a:r>
            <a:r>
              <a:rPr lang="en-US" sz="1100">
                <a:solidFill>
                  <a:schemeClr val="tx1">
                    <a:lumMod val="50000"/>
                    <a:lumOff val="50000"/>
                  </a:schemeClr>
                </a:solidFill>
              </a:rPr>
              <a:t> ex </a:t>
            </a:r>
            <a:r>
              <a:rPr lang="en-US" sz="1100" err="1">
                <a:solidFill>
                  <a:schemeClr val="tx1">
                    <a:lumMod val="50000"/>
                    <a:lumOff val="50000"/>
                  </a:schemeClr>
                </a:solidFill>
              </a:rPr>
              <a:t>ea</a:t>
            </a:r>
            <a:r>
              <a:rPr lang="en-US" sz="1100">
                <a:solidFill>
                  <a:schemeClr val="tx1">
                    <a:lumMod val="50000"/>
                    <a:lumOff val="50000"/>
                  </a:schemeClr>
                </a:solidFill>
              </a:rPr>
              <a:t> </a:t>
            </a:r>
            <a:r>
              <a:rPr lang="en-US" sz="1100" err="1">
                <a:solidFill>
                  <a:schemeClr val="tx1">
                    <a:lumMod val="50000"/>
                    <a:lumOff val="50000"/>
                  </a:schemeClr>
                </a:solidFill>
              </a:rPr>
              <a:t>commodo</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a:t>
            </a:r>
          </a:p>
        </p:txBody>
      </p:sp>
      <p:sp>
        <p:nvSpPr>
          <p:cNvPr id="15" name="Segnaposto testo 24">
            <a:extLst>
              <a:ext uri="{FF2B5EF4-FFF2-40B4-BE49-F238E27FC236}">
                <a16:creationId xmlns:a16="http://schemas.microsoft.com/office/drawing/2014/main" id="{17822925-46B4-43F3-83CC-CA1DB659315D}"/>
              </a:ext>
            </a:extLst>
          </p:cNvPr>
          <p:cNvSpPr>
            <a:spLocks noGrp="1"/>
          </p:cNvSpPr>
          <p:nvPr>
            <p:ph type="body" sz="quarter" idx="25" hasCustomPrompt="1"/>
          </p:nvPr>
        </p:nvSpPr>
        <p:spPr>
          <a:xfrm>
            <a:off x="8953501" y="1519707"/>
            <a:ext cx="2762249" cy="4719555"/>
          </a:xfrm>
          <a:prstGeom prst="rect">
            <a:avLst/>
          </a:prstGeom>
        </p:spPr>
        <p:txBody>
          <a:bodyPr>
            <a:noAutofit/>
          </a:bodyPr>
          <a:lstStyle>
            <a:lvl1pPr marL="0" indent="0">
              <a:lnSpc>
                <a:spcPct val="100000"/>
              </a:lnSpc>
              <a:spcBef>
                <a:spcPts val="0"/>
              </a:spcBef>
              <a:buNone/>
              <a:defRPr lang="en-US" sz="1800" b="0" i="0" kern="1200" dirty="0">
                <a:solidFill>
                  <a:schemeClr val="bg1">
                    <a:lumMod val="50000"/>
                  </a:schemeClr>
                </a:solidFill>
                <a:latin typeface="+mn-lt"/>
                <a:ea typeface="+mn-ea"/>
                <a:cs typeface="+mn-cs"/>
              </a:defRPr>
            </a:lvl1pPr>
          </a:lstStyle>
          <a:p>
            <a:r>
              <a:rPr lang="en-US" sz="1100" err="1">
                <a:solidFill>
                  <a:schemeClr val="tx1">
                    <a:lumMod val="50000"/>
                    <a:lumOff val="50000"/>
                  </a:schemeClr>
                </a:solidFill>
              </a:rPr>
              <a:t>vulputate</a:t>
            </a:r>
            <a:r>
              <a:rPr lang="en-US" sz="1100">
                <a:solidFill>
                  <a:schemeClr val="tx1">
                    <a:lumMod val="50000"/>
                    <a:lumOff val="50000"/>
                  </a:schemeClr>
                </a:solidFill>
              </a:rPr>
              <a:t> </a:t>
            </a:r>
            <a:r>
              <a:rPr lang="en-US" sz="1100" err="1">
                <a:solidFill>
                  <a:schemeClr val="tx1">
                    <a:lumMod val="50000"/>
                    <a:lumOff val="50000"/>
                  </a:schemeClr>
                </a:solidFill>
              </a:rPr>
              <a:t>velit</a:t>
            </a:r>
            <a:r>
              <a:rPr lang="en-US" sz="1100">
                <a:solidFill>
                  <a:schemeClr val="tx1">
                    <a:lumMod val="50000"/>
                    <a:lumOff val="50000"/>
                  </a:schemeClr>
                </a:solidFill>
              </a:rPr>
              <a:t> </a:t>
            </a:r>
            <a:r>
              <a:rPr lang="en-US" sz="1100" err="1">
                <a:solidFill>
                  <a:schemeClr val="tx1">
                    <a:lumMod val="50000"/>
                    <a:lumOff val="50000"/>
                  </a:schemeClr>
                </a:solidFill>
              </a:rPr>
              <a:t>esse</a:t>
            </a:r>
            <a:r>
              <a:rPr lang="en-US" sz="1100">
                <a:solidFill>
                  <a:schemeClr val="tx1">
                    <a:lumMod val="50000"/>
                    <a:lumOff val="50000"/>
                  </a:schemeClr>
                </a:solidFill>
              </a:rPr>
              <a:t> </a:t>
            </a:r>
            <a:r>
              <a:rPr lang="en-US" sz="1100" err="1">
                <a:solidFill>
                  <a:schemeClr val="tx1">
                    <a:lumMod val="50000"/>
                    <a:lumOff val="50000"/>
                  </a:schemeClr>
                </a:solidFill>
              </a:rPr>
              <a:t>molestie</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vel </a:t>
            </a:r>
            <a:r>
              <a:rPr lang="en-US" sz="1100" err="1">
                <a:solidFill>
                  <a:schemeClr val="tx1">
                    <a:lumMod val="50000"/>
                    <a:lumOff val="50000"/>
                  </a:schemeClr>
                </a:solidFill>
              </a:rPr>
              <a:t>illum</a:t>
            </a:r>
            <a:r>
              <a:rPr lang="en-US" sz="1100">
                <a:solidFill>
                  <a:schemeClr val="tx1">
                    <a:lumMod val="50000"/>
                    <a:lumOff val="50000"/>
                  </a:schemeClr>
                </a:solidFill>
              </a:rPr>
              <a:t> dolore </a:t>
            </a:r>
            <a:r>
              <a:rPr lang="en-US" sz="1100" err="1">
                <a:solidFill>
                  <a:schemeClr val="tx1">
                    <a:lumMod val="50000"/>
                    <a:lumOff val="50000"/>
                  </a:schemeClr>
                </a:solidFill>
              </a:rPr>
              <a:t>eu</a:t>
            </a:r>
            <a:r>
              <a:rPr lang="en-US" sz="1100">
                <a:solidFill>
                  <a:schemeClr val="tx1">
                    <a:lumMod val="50000"/>
                    <a:lumOff val="50000"/>
                  </a:schemeClr>
                </a:solidFill>
              </a:rPr>
              <a:t> </a:t>
            </a:r>
            <a:r>
              <a:rPr lang="en-US" sz="1100" err="1">
                <a:solidFill>
                  <a:schemeClr val="tx1">
                    <a:lumMod val="50000"/>
                    <a:lumOff val="50000"/>
                  </a:schemeClr>
                </a:solidFill>
              </a:rPr>
              <a:t>feugiat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facilisis</a:t>
            </a:r>
            <a:r>
              <a:rPr lang="en-US" sz="1100">
                <a:solidFill>
                  <a:schemeClr val="tx1">
                    <a:lumMod val="50000"/>
                    <a:lumOff val="50000"/>
                  </a:schemeClr>
                </a:solidFill>
              </a:rPr>
              <a:t> at </a:t>
            </a:r>
            <a:r>
              <a:rPr lang="en-US" sz="1100" err="1">
                <a:solidFill>
                  <a:schemeClr val="tx1">
                    <a:lumMod val="50000"/>
                    <a:lumOff val="50000"/>
                  </a:schemeClr>
                </a:solidFill>
              </a:rPr>
              <a:t>vero</a:t>
            </a:r>
            <a:r>
              <a:rPr lang="en-US" sz="1100">
                <a:solidFill>
                  <a:schemeClr val="tx1">
                    <a:lumMod val="50000"/>
                    <a:lumOff val="50000"/>
                  </a:schemeClr>
                </a:solidFill>
              </a:rPr>
              <a:t> </a:t>
            </a:r>
            <a:r>
              <a:rPr lang="en-US" sz="1100" err="1">
                <a:solidFill>
                  <a:schemeClr val="tx1">
                    <a:lumMod val="50000"/>
                    <a:lumOff val="50000"/>
                  </a:schemeClr>
                </a:solidFill>
              </a:rPr>
              <a:t>eros</a:t>
            </a:r>
            <a:r>
              <a:rPr lang="en-US" sz="1100">
                <a:solidFill>
                  <a:schemeClr val="tx1">
                    <a:lumMod val="50000"/>
                    <a:lumOff val="50000"/>
                  </a:schemeClr>
                </a:solidFill>
              </a:rPr>
              <a:t> et </a:t>
            </a:r>
            <a:r>
              <a:rPr lang="en-US" sz="1100" err="1">
                <a:solidFill>
                  <a:schemeClr val="tx1">
                    <a:lumMod val="50000"/>
                    <a:lumOff val="50000"/>
                  </a:schemeClr>
                </a:solidFill>
              </a:rPr>
              <a:t>accumsan</a:t>
            </a:r>
            <a:r>
              <a:rPr lang="en-US" sz="1100">
                <a:solidFill>
                  <a:schemeClr val="tx1">
                    <a:lumMod val="50000"/>
                    <a:lumOff val="50000"/>
                  </a:schemeClr>
                </a:solidFill>
              </a:rPr>
              <a:t> et </a:t>
            </a:r>
            <a:r>
              <a:rPr lang="en-US" sz="1100" err="1">
                <a:solidFill>
                  <a:schemeClr val="tx1">
                    <a:lumMod val="50000"/>
                    <a:lumOff val="50000"/>
                  </a:schemeClr>
                </a:solidFill>
              </a:rPr>
              <a:t>iusto</a:t>
            </a:r>
            <a:r>
              <a:rPr lang="en-US" sz="1100">
                <a:solidFill>
                  <a:schemeClr val="tx1">
                    <a:lumMod val="50000"/>
                    <a:lumOff val="50000"/>
                  </a:schemeClr>
                </a:solidFill>
              </a:rPr>
              <a:t> </a:t>
            </a:r>
            <a:r>
              <a:rPr lang="en-US" sz="1100" err="1">
                <a:solidFill>
                  <a:schemeClr val="tx1">
                    <a:lumMod val="50000"/>
                    <a:lumOff val="50000"/>
                  </a:schemeClr>
                </a:solidFill>
              </a:rPr>
              <a:t>odio</a:t>
            </a:r>
            <a:r>
              <a:rPr lang="en-US" sz="1100">
                <a:solidFill>
                  <a:schemeClr val="tx1">
                    <a:lumMod val="50000"/>
                    <a:lumOff val="50000"/>
                  </a:schemeClr>
                </a:solidFill>
              </a:rPr>
              <a:t> </a:t>
            </a:r>
            <a:r>
              <a:rPr lang="en-US" sz="1100" err="1">
                <a:solidFill>
                  <a:schemeClr val="tx1">
                    <a:lumMod val="50000"/>
                    <a:lumOff val="50000"/>
                  </a:schemeClr>
                </a:solidFill>
              </a:rPr>
              <a:t>dignissim</a:t>
            </a:r>
            <a:r>
              <a:rPr lang="en-US" sz="1100">
                <a:solidFill>
                  <a:schemeClr val="tx1">
                    <a:lumMod val="50000"/>
                    <a:lumOff val="50000"/>
                  </a:schemeClr>
                </a:solidFill>
              </a:rPr>
              <a:t> qui </a:t>
            </a:r>
            <a:r>
              <a:rPr lang="en-US" sz="1100" err="1">
                <a:solidFill>
                  <a:schemeClr val="tx1">
                    <a:lumMod val="50000"/>
                    <a:lumOff val="50000"/>
                  </a:schemeClr>
                </a:solidFill>
              </a:rPr>
              <a:t>blandit</a:t>
            </a:r>
            <a:r>
              <a:rPr lang="en-US" sz="1100">
                <a:solidFill>
                  <a:schemeClr val="tx1">
                    <a:lumMod val="50000"/>
                    <a:lumOff val="50000"/>
                  </a:schemeClr>
                </a:solidFill>
              </a:rPr>
              <a:t> </a:t>
            </a:r>
            <a:r>
              <a:rPr lang="en-US" sz="1100" err="1">
                <a:solidFill>
                  <a:schemeClr val="tx1">
                    <a:lumMod val="50000"/>
                    <a:lumOff val="50000"/>
                  </a:schemeClr>
                </a:solidFill>
              </a:rPr>
              <a:t>praesent</a:t>
            </a:r>
            <a:r>
              <a:rPr lang="en-US" sz="1100">
                <a:solidFill>
                  <a:schemeClr val="tx1">
                    <a:lumMod val="50000"/>
                    <a:lumOff val="50000"/>
                  </a:schemeClr>
                </a:solidFill>
              </a:rPr>
              <a:t> </a:t>
            </a:r>
            <a:r>
              <a:rPr lang="en-US" sz="1100" err="1">
                <a:solidFill>
                  <a:schemeClr val="tx1">
                    <a:lumMod val="50000"/>
                    <a:lumOff val="50000"/>
                  </a:schemeClr>
                </a:solidFill>
              </a:rPr>
              <a:t>luptatum</a:t>
            </a:r>
            <a:r>
              <a:rPr lang="en-US" sz="1100">
                <a:solidFill>
                  <a:schemeClr val="tx1">
                    <a:lumMod val="50000"/>
                    <a:lumOff val="50000"/>
                  </a:schemeClr>
                </a:solidFill>
              </a:rPr>
              <a:t> </a:t>
            </a:r>
            <a:r>
              <a:rPr lang="en-US" sz="1100" err="1">
                <a:solidFill>
                  <a:schemeClr val="tx1">
                    <a:lumMod val="50000"/>
                    <a:lumOff val="50000"/>
                  </a:schemeClr>
                </a:solidFill>
              </a:rPr>
              <a:t>zzril</a:t>
            </a:r>
            <a:r>
              <a:rPr lang="en-US" sz="1100">
                <a:solidFill>
                  <a:schemeClr val="tx1">
                    <a:lumMod val="50000"/>
                    <a:lumOff val="50000"/>
                  </a:schemeClr>
                </a:solidFill>
              </a:rPr>
              <a:t> </a:t>
            </a:r>
            <a:r>
              <a:rPr lang="en-US" sz="1100" err="1">
                <a:solidFill>
                  <a:schemeClr val="tx1">
                    <a:lumMod val="50000"/>
                    <a:lumOff val="50000"/>
                  </a:schemeClr>
                </a:solidFill>
              </a:rPr>
              <a:t>delenit</a:t>
            </a:r>
            <a:r>
              <a:rPr lang="en-US" sz="1100">
                <a:solidFill>
                  <a:schemeClr val="tx1">
                    <a:lumMod val="50000"/>
                    <a:lumOff val="50000"/>
                  </a:schemeClr>
                </a:solidFill>
              </a:rPr>
              <a:t> </a:t>
            </a:r>
            <a:r>
              <a:rPr lang="en-US" sz="1100" err="1">
                <a:solidFill>
                  <a:schemeClr val="tx1">
                    <a:lumMod val="50000"/>
                    <a:lumOff val="50000"/>
                  </a:schemeClr>
                </a:solidFill>
              </a:rPr>
              <a:t>augue</a:t>
            </a:r>
            <a:r>
              <a:rPr lang="en-US" sz="1100">
                <a:solidFill>
                  <a:schemeClr val="tx1">
                    <a:lumMod val="50000"/>
                    <a:lumOff val="50000"/>
                  </a:schemeClr>
                </a:solidFill>
              </a:rPr>
              <a:t> </a:t>
            </a:r>
            <a:r>
              <a:rPr lang="en-US" sz="1100" err="1">
                <a:solidFill>
                  <a:schemeClr val="tx1">
                    <a:lumMod val="50000"/>
                    <a:lumOff val="50000"/>
                  </a:schemeClr>
                </a:solidFill>
              </a:rPr>
              <a:t>duis</a:t>
            </a:r>
            <a:r>
              <a:rPr lang="en-US" sz="1100">
                <a:solidFill>
                  <a:schemeClr val="tx1">
                    <a:lumMod val="50000"/>
                    <a:lumOff val="50000"/>
                  </a:schemeClr>
                </a:solidFill>
              </a:rPr>
              <a:t> dolore </a:t>
            </a:r>
            <a:r>
              <a:rPr lang="en-US" sz="1100" err="1">
                <a:solidFill>
                  <a:schemeClr val="tx1">
                    <a:lumMod val="50000"/>
                    <a:lumOff val="50000"/>
                  </a:schemeClr>
                </a:solidFill>
              </a:rPr>
              <a:t>te</a:t>
            </a:r>
            <a:r>
              <a:rPr lang="en-US" sz="1100">
                <a:solidFill>
                  <a:schemeClr val="tx1">
                    <a:lumMod val="50000"/>
                    <a:lumOff val="50000"/>
                  </a:schemeClr>
                </a:solidFill>
              </a:rPr>
              <a:t> </a:t>
            </a:r>
            <a:r>
              <a:rPr lang="en-US" sz="1100" err="1">
                <a:solidFill>
                  <a:schemeClr val="tx1">
                    <a:lumMod val="50000"/>
                    <a:lumOff val="50000"/>
                  </a:schemeClr>
                </a:solidFill>
              </a:rPr>
              <a:t>feugait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a:t>
            </a:r>
            <a:r>
              <a:rPr lang="en-US" sz="1100">
                <a:solidFill>
                  <a:schemeClr val="tx1">
                    <a:lumMod val="50000"/>
                    <a:lumOff val="50000"/>
                  </a:schemeClr>
                </a:solidFill>
              </a:rPr>
              <a:t>.</a:t>
            </a:r>
          </a:p>
          <a:p>
            <a:endParaRPr lang="en-US" sz="1100">
              <a:solidFill>
                <a:schemeClr val="tx1">
                  <a:lumMod val="50000"/>
                  <a:lumOff val="50000"/>
                </a:schemeClr>
              </a:solidFill>
            </a:endParaRPr>
          </a:p>
        </p:txBody>
      </p:sp>
      <p:sp>
        <p:nvSpPr>
          <p:cNvPr id="19" name="Footer Placeholder 4">
            <a:extLst>
              <a:ext uri="{FF2B5EF4-FFF2-40B4-BE49-F238E27FC236}">
                <a16:creationId xmlns:a16="http://schemas.microsoft.com/office/drawing/2014/main" id="{34F6EE48-FA29-4934-9C3E-627FD4DCF26C}"/>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0" name="Slide Number Placeholder 5">
            <a:extLst>
              <a:ext uri="{FF2B5EF4-FFF2-40B4-BE49-F238E27FC236}">
                <a16:creationId xmlns:a16="http://schemas.microsoft.com/office/drawing/2014/main" id="{0AB583C0-EB63-4284-A3C0-4F9B036DC6DB}"/>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8" name="Titolo 1">
            <a:extLst>
              <a:ext uri="{FF2B5EF4-FFF2-40B4-BE49-F238E27FC236}">
                <a16:creationId xmlns:a16="http://schemas.microsoft.com/office/drawing/2014/main" id="{679ADAEA-6342-47F9-BAF5-49F36F26D21F}"/>
              </a:ext>
            </a:extLst>
          </p:cNvPr>
          <p:cNvSpPr>
            <a:spLocks noGrp="1"/>
          </p:cNvSpPr>
          <p:nvPr>
            <p:ph type="title"/>
          </p:nvPr>
        </p:nvSpPr>
        <p:spPr>
          <a:xfrm>
            <a:off x="874713" y="441326"/>
            <a:ext cx="10442573" cy="970948"/>
          </a:xfrm>
        </p:spPr>
        <p:txBody>
          <a:bodyPr/>
          <a:lstStyle/>
          <a:p>
            <a:r>
              <a:rPr lang="it-IT"/>
              <a:t>Fare clic per modificare lo stile del titolo</a:t>
            </a:r>
          </a:p>
        </p:txBody>
      </p:sp>
      <p:cxnSp>
        <p:nvCxnSpPr>
          <p:cNvPr id="11" name="Straight Connector 8">
            <a:extLst>
              <a:ext uri="{FF2B5EF4-FFF2-40B4-BE49-F238E27FC236}">
                <a16:creationId xmlns:a16="http://schemas.microsoft.com/office/drawing/2014/main" id="{50707594-CDCD-5443-8429-7A68CDA5BA94}"/>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50AB60AB-AC66-2249-B242-142265A6E3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3168981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testo e immagine 6">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27B054F5-CDE4-460B-A482-86C3CB326042}"/>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5989318" y="0"/>
            <a:ext cx="6173787" cy="6858000"/>
          </a:xfrm>
          <a:prstGeom prst="rect">
            <a:avLst/>
          </a:prstGeom>
        </p:spPr>
        <p:txBody>
          <a:bodyPr anchor="ctr"/>
          <a:lstStyle>
            <a:lvl1pPr marL="0" indent="0" algn="ctr">
              <a:buNone/>
              <a:defRPr/>
            </a:lvl1pPr>
          </a:lstStyle>
          <a:p>
            <a:r>
              <a:rPr lang="en-US"/>
              <a:t>PICTURE</a:t>
            </a:r>
          </a:p>
        </p:txBody>
      </p:sp>
      <p:sp>
        <p:nvSpPr>
          <p:cNvPr id="15" name="Footer Placeholder 4">
            <a:extLst>
              <a:ext uri="{FF2B5EF4-FFF2-40B4-BE49-F238E27FC236}">
                <a16:creationId xmlns:a16="http://schemas.microsoft.com/office/drawing/2014/main" id="{2F8E2841-BA07-4103-A253-44B6C589B7A7}"/>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C07B31A2-8DE5-4E64-9580-CAB6A9179233}"/>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itolo 1">
            <a:extLst>
              <a:ext uri="{FF2B5EF4-FFF2-40B4-BE49-F238E27FC236}">
                <a16:creationId xmlns:a16="http://schemas.microsoft.com/office/drawing/2014/main" id="{9BCDF6CA-F3DD-4EAC-B697-DF996CD345A8}"/>
              </a:ext>
            </a:extLst>
          </p:cNvPr>
          <p:cNvSpPr>
            <a:spLocks noGrp="1"/>
          </p:cNvSpPr>
          <p:nvPr>
            <p:ph type="title"/>
          </p:nvPr>
        </p:nvSpPr>
        <p:spPr>
          <a:xfrm>
            <a:off x="874713" y="441326"/>
            <a:ext cx="4915833" cy="970948"/>
          </a:xfrm>
        </p:spPr>
        <p:txBody>
          <a:bodyPr/>
          <a:lstStyle/>
          <a:p>
            <a:r>
              <a:rPr lang="it-IT"/>
              <a:t>Fare clic per modificare lo stile del titolo</a:t>
            </a:r>
          </a:p>
        </p:txBody>
      </p:sp>
      <p:cxnSp>
        <p:nvCxnSpPr>
          <p:cNvPr id="14" name="Straight Connector 8">
            <a:extLst>
              <a:ext uri="{FF2B5EF4-FFF2-40B4-BE49-F238E27FC236}">
                <a16:creationId xmlns:a16="http://schemas.microsoft.com/office/drawing/2014/main" id="{520589FB-0DE8-CD43-8E73-0A2D55C74802}"/>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id="{29391F21-26BC-424B-8890-3B0BF33AD9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605961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testo e immagin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B406C-EE1E-4E09-B618-95AB1ECAAD6B}"/>
              </a:ext>
            </a:extLst>
          </p:cNvPr>
          <p:cNvSpPr/>
          <p:nvPr userDrawn="1"/>
        </p:nvSpPr>
        <p:spPr>
          <a:xfrm>
            <a:off x="5989318" y="-3294"/>
            <a:ext cx="6202682" cy="6861294"/>
          </a:xfrm>
          <a:prstGeom prst="rect">
            <a:avLst/>
          </a:prstGeom>
          <a:solidFill>
            <a:srgbClr val="A8D19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9D19A"/>
              </a:solidFill>
            </a:endParaRPr>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6021328" y="6587"/>
            <a:ext cx="6202682" cy="6858000"/>
          </a:xfrm>
          <a:prstGeom prst="rect">
            <a:avLst/>
          </a:prstGeom>
        </p:spPr>
        <p:txBody>
          <a:bodyPr anchor="ctr"/>
          <a:lstStyle>
            <a:lvl1pPr marL="0" indent="0" algn="ctr">
              <a:buNone/>
              <a:defRPr>
                <a:solidFill>
                  <a:schemeClr val="bg1"/>
                </a:solidFill>
              </a:defRPr>
            </a:lvl1pPr>
          </a:lstStyle>
          <a:p>
            <a:r>
              <a:rPr lang="en-US"/>
              <a:t>PICTURE</a:t>
            </a:r>
          </a:p>
        </p:txBody>
      </p:sp>
      <p:sp>
        <p:nvSpPr>
          <p:cNvPr id="16" name="Footer Placeholder 4">
            <a:extLst>
              <a:ext uri="{FF2B5EF4-FFF2-40B4-BE49-F238E27FC236}">
                <a16:creationId xmlns:a16="http://schemas.microsoft.com/office/drawing/2014/main" id="{FDDF8E41-8853-4E57-92BE-054C70427F4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7" name="Slide Number Placeholder 5">
            <a:extLst>
              <a:ext uri="{FF2B5EF4-FFF2-40B4-BE49-F238E27FC236}">
                <a16:creationId xmlns:a16="http://schemas.microsoft.com/office/drawing/2014/main" id="{D3D84D5D-8591-4CED-BA99-222FAE5BA686}"/>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ext Placeholder 26">
            <a:extLst>
              <a:ext uri="{FF2B5EF4-FFF2-40B4-BE49-F238E27FC236}">
                <a16:creationId xmlns:a16="http://schemas.microsoft.com/office/drawing/2014/main" id="{4EFD55CF-F920-4082-A3D3-F515EF387F15}"/>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3" name="Titolo 1">
            <a:extLst>
              <a:ext uri="{FF2B5EF4-FFF2-40B4-BE49-F238E27FC236}">
                <a16:creationId xmlns:a16="http://schemas.microsoft.com/office/drawing/2014/main" id="{0F02E5C7-AA58-4CBB-8CA9-AD5A730D0B16}"/>
              </a:ext>
            </a:extLst>
          </p:cNvPr>
          <p:cNvSpPr>
            <a:spLocks noGrp="1"/>
          </p:cNvSpPr>
          <p:nvPr>
            <p:ph type="title"/>
          </p:nvPr>
        </p:nvSpPr>
        <p:spPr>
          <a:xfrm>
            <a:off x="874713" y="441326"/>
            <a:ext cx="4915833" cy="970948"/>
          </a:xfrm>
        </p:spPr>
        <p:txBody>
          <a:bodyPr/>
          <a:lstStyle/>
          <a:p>
            <a:r>
              <a:rPr lang="it-IT"/>
              <a:t>Fare clic per modificare lo stile del titolo</a:t>
            </a:r>
          </a:p>
        </p:txBody>
      </p:sp>
      <p:cxnSp>
        <p:nvCxnSpPr>
          <p:cNvPr id="14" name="Straight Connector 8">
            <a:extLst>
              <a:ext uri="{FF2B5EF4-FFF2-40B4-BE49-F238E27FC236}">
                <a16:creationId xmlns:a16="http://schemas.microsoft.com/office/drawing/2014/main" id="{44EC3030-0FAC-984E-AEC8-999B355C1A3F}"/>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20F8E876-50B2-4D4F-8A4E-954BD0321E79}"/>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t="-7" b="-7"/>
          <a:stretch/>
        </p:blipFill>
        <p:spPr>
          <a:xfrm>
            <a:off x="8822389" y="-922385"/>
            <a:ext cx="3369276" cy="9606027"/>
          </a:xfrm>
          <a:prstGeom prst="rect">
            <a:avLst/>
          </a:prstGeom>
        </p:spPr>
      </p:pic>
    </p:spTree>
    <p:extLst>
      <p:ext uri="{BB962C8B-B14F-4D97-AF65-F5344CB8AC3E}">
        <p14:creationId xmlns:p14="http://schemas.microsoft.com/office/powerpoint/2010/main" val="556367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esto due colon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C8F83C-F606-4E79-BDE0-5F1B9E39756A}"/>
              </a:ext>
            </a:extLst>
          </p:cNvPr>
          <p:cNvSpPr>
            <a:spLocks noGrp="1"/>
          </p:cNvSpPr>
          <p:nvPr>
            <p:ph type="body" sz="quarter" idx="12"/>
          </p:nvPr>
        </p:nvSpPr>
        <p:spPr>
          <a:xfrm>
            <a:off x="1264883" y="2081771"/>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25A9C763-A46A-4029-884F-0461ECAE709C}"/>
              </a:ext>
            </a:extLst>
          </p:cNvPr>
          <p:cNvCxnSpPr/>
          <p:nvPr userDrawn="1"/>
        </p:nvCxnSpPr>
        <p:spPr>
          <a:xfrm>
            <a:off x="5953124" y="2081771"/>
            <a:ext cx="0" cy="4099954"/>
          </a:xfrm>
          <a:prstGeom prst="line">
            <a:avLst/>
          </a:prstGeom>
          <a:ln>
            <a:solidFill>
              <a:srgbClr val="708C67"/>
            </a:solidFill>
          </a:ln>
        </p:spPr>
        <p:style>
          <a:lnRef idx="1">
            <a:schemeClr val="accent1"/>
          </a:lnRef>
          <a:fillRef idx="0">
            <a:schemeClr val="accent1"/>
          </a:fillRef>
          <a:effectRef idx="0">
            <a:schemeClr val="accent1"/>
          </a:effectRef>
          <a:fontRef idx="minor">
            <a:schemeClr val="tx1"/>
          </a:fontRef>
        </p:style>
      </p:cxnSp>
      <p:sp>
        <p:nvSpPr>
          <p:cNvPr id="11" name="Titolo 10">
            <a:extLst>
              <a:ext uri="{FF2B5EF4-FFF2-40B4-BE49-F238E27FC236}">
                <a16:creationId xmlns:a16="http://schemas.microsoft.com/office/drawing/2014/main" id="{41748C3B-78F6-46BF-96E3-4E1B3FBE007E}"/>
              </a:ext>
            </a:extLst>
          </p:cNvPr>
          <p:cNvSpPr>
            <a:spLocks noGrp="1"/>
          </p:cNvSpPr>
          <p:nvPr>
            <p:ph type="title"/>
          </p:nvPr>
        </p:nvSpPr>
        <p:spPr>
          <a:xfrm>
            <a:off x="874713" y="441326"/>
            <a:ext cx="10442573" cy="970948"/>
          </a:xfrm>
        </p:spPr>
        <p:txBody>
          <a:bodyPr/>
          <a:lstStyle/>
          <a:p>
            <a:endParaRPr lang="it-IT"/>
          </a:p>
        </p:txBody>
      </p:sp>
      <p:sp>
        <p:nvSpPr>
          <p:cNvPr id="15" name="Footer Placeholder 4">
            <a:extLst>
              <a:ext uri="{FF2B5EF4-FFF2-40B4-BE49-F238E27FC236}">
                <a16:creationId xmlns:a16="http://schemas.microsoft.com/office/drawing/2014/main" id="{B23528B4-F42B-4458-9F5E-B88452AE343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1360E454-2558-44ED-A8DA-53FB9D8D170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0" name="Text Placeholder 5">
            <a:extLst>
              <a:ext uri="{FF2B5EF4-FFF2-40B4-BE49-F238E27FC236}">
                <a16:creationId xmlns:a16="http://schemas.microsoft.com/office/drawing/2014/main" id="{F093A5CE-29E0-45E6-ACC6-86CB22639C8B}"/>
              </a:ext>
            </a:extLst>
          </p:cNvPr>
          <p:cNvSpPr>
            <a:spLocks noGrp="1"/>
          </p:cNvSpPr>
          <p:nvPr>
            <p:ph type="body" sz="quarter" idx="31"/>
          </p:nvPr>
        </p:nvSpPr>
        <p:spPr>
          <a:xfrm>
            <a:off x="6095999" y="2085360"/>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7" name="Straight Connector 8">
            <a:extLst>
              <a:ext uri="{FF2B5EF4-FFF2-40B4-BE49-F238E27FC236}">
                <a16:creationId xmlns:a16="http://schemas.microsoft.com/office/drawing/2014/main" id="{3D01384F-B3F6-6E4A-B65A-9F4081309C39}"/>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20" name="Immagine 19">
            <a:extLst>
              <a:ext uri="{FF2B5EF4-FFF2-40B4-BE49-F238E27FC236}">
                <a16:creationId xmlns:a16="http://schemas.microsoft.com/office/drawing/2014/main" id="{72CE967A-75A0-E34C-8F7D-A1E9B1C8F4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421676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runner + testo ">
    <p:spTree>
      <p:nvGrpSpPr>
        <p:cNvPr id="1" name=""/>
        <p:cNvGrpSpPr/>
        <p:nvPr/>
      </p:nvGrpSpPr>
      <p:grpSpPr>
        <a:xfrm>
          <a:off x="0" y="0"/>
          <a:ext cx="0" cy="0"/>
          <a:chOff x="0" y="0"/>
          <a:chExt cx="0" cy="0"/>
        </a:xfrm>
      </p:grpSpPr>
      <p:sp>
        <p:nvSpPr>
          <p:cNvPr id="8" name="Text Placeholder 34">
            <a:extLst>
              <a:ext uri="{FF2B5EF4-FFF2-40B4-BE49-F238E27FC236}">
                <a16:creationId xmlns:a16="http://schemas.microsoft.com/office/drawing/2014/main" id="{3E7AABE9-A9E4-45A2-B8AE-2F19483CAB04}"/>
              </a:ext>
            </a:extLst>
          </p:cNvPr>
          <p:cNvSpPr>
            <a:spLocks noGrp="1"/>
          </p:cNvSpPr>
          <p:nvPr>
            <p:ph type="body" sz="quarter" idx="51"/>
          </p:nvPr>
        </p:nvSpPr>
        <p:spPr>
          <a:xfrm>
            <a:off x="743761" y="1917401"/>
            <a:ext cx="2863597" cy="1858732"/>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800" b="1" kern="0" smtClean="0">
                <a:solidFill>
                  <a:srgbClr val="708C67"/>
                </a:solidFill>
                <a:latin typeface="+mn-lt"/>
                <a:ea typeface="Roboto" charset="0"/>
                <a:cs typeface="Roboto" charset="0"/>
                <a:sym typeface="Helvetica Light"/>
              </a:defRPr>
            </a:lvl1pPr>
            <a:lvl2pPr>
              <a:defRPr sz="2000">
                <a:solidFill>
                  <a:srgbClr val="9AA2AC"/>
                </a:solidFill>
              </a:defRPr>
            </a:lvl2pPr>
            <a:lvl3pPr>
              <a:defRPr sz="1800">
                <a:solidFill>
                  <a:srgbClr val="9AA2AC"/>
                </a:solidFill>
              </a:defRPr>
            </a:lvl3pPr>
            <a:lvl4pPr>
              <a:defRPr sz="1600">
                <a:solidFill>
                  <a:srgbClr val="9AA2AC"/>
                </a:solidFill>
              </a:defRPr>
            </a:lvl4pPr>
            <a:lvl5pPr>
              <a:defRPr sz="1600">
                <a:solidFill>
                  <a:srgbClr val="9AA2AC"/>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cxnSp>
        <p:nvCxnSpPr>
          <p:cNvPr id="12" name="Straight Connector 11">
            <a:extLst>
              <a:ext uri="{FF2B5EF4-FFF2-40B4-BE49-F238E27FC236}">
                <a16:creationId xmlns:a16="http://schemas.microsoft.com/office/drawing/2014/main" id="{182A47BD-6FB8-4F69-80B2-4EEEDC3EDF0A}"/>
              </a:ext>
            </a:extLst>
          </p:cNvPr>
          <p:cNvCxnSpPr>
            <a:cxnSpLocks/>
          </p:cNvCxnSpPr>
          <p:nvPr userDrawn="1"/>
        </p:nvCxnSpPr>
        <p:spPr>
          <a:xfrm>
            <a:off x="3687187" y="1917402"/>
            <a:ext cx="0" cy="4321472"/>
          </a:xfrm>
          <a:prstGeom prst="line">
            <a:avLst/>
          </a:prstGeom>
          <a:ln>
            <a:solidFill>
              <a:srgbClr val="708C67"/>
            </a:solidFill>
          </a:ln>
        </p:spPr>
        <p:style>
          <a:lnRef idx="1">
            <a:schemeClr val="accent1"/>
          </a:lnRef>
          <a:fillRef idx="0">
            <a:schemeClr val="accent1"/>
          </a:fillRef>
          <a:effectRef idx="0">
            <a:schemeClr val="accent1"/>
          </a:effectRef>
          <a:fontRef idx="minor">
            <a:schemeClr val="tx1"/>
          </a:fontRef>
        </p:style>
      </p:cxnSp>
      <p:sp>
        <p:nvSpPr>
          <p:cNvPr id="20" name="Text Placeholder 34">
            <a:extLst>
              <a:ext uri="{FF2B5EF4-FFF2-40B4-BE49-F238E27FC236}">
                <a16:creationId xmlns:a16="http://schemas.microsoft.com/office/drawing/2014/main" id="{DB60BE02-8E35-4792-8E95-B0D784B47A33}"/>
              </a:ext>
            </a:extLst>
          </p:cNvPr>
          <p:cNvSpPr>
            <a:spLocks noGrp="1"/>
          </p:cNvSpPr>
          <p:nvPr>
            <p:ph type="body" sz="quarter" idx="56" hasCustomPrompt="1"/>
          </p:nvPr>
        </p:nvSpPr>
        <p:spPr>
          <a:xfrm>
            <a:off x="3768133" y="1917401"/>
            <a:ext cx="7549154" cy="4282432"/>
          </a:xfrm>
          <a:prstGeom prst="rect">
            <a:avLst/>
          </a:prstGeom>
        </p:spPr>
        <p:txBody>
          <a:bodyPr anchor="t">
            <a:noAutofit/>
          </a:bodyPr>
          <a:lstStyle>
            <a:lvl1pPr marL="266700" marR="0" indent="-266700" algn="l" defTabSz="914400" rtl="0" eaLnBrk="1" fontAlgn="auto" latinLnBrk="0" hangingPunct="1">
              <a:lnSpc>
                <a:spcPct val="100000"/>
              </a:lnSpc>
              <a:spcBef>
                <a:spcPts val="300"/>
              </a:spcBef>
              <a:spcAft>
                <a:spcPts val="0"/>
              </a:spcAft>
              <a:buClrTx/>
              <a:buSzTx/>
              <a:buFontTx/>
              <a:buBlip>
                <a:blip r:embed="rId2"/>
              </a:buBlip>
              <a:tabLst/>
              <a:defRPr lang="en-US" sz="1800" kern="0" smtClean="0">
                <a:solidFill>
                  <a:schemeClr val="bg1">
                    <a:lumMod val="50000"/>
                  </a:schemeClr>
                </a:solidFill>
                <a:ea typeface="Roboto" charset="0"/>
                <a:cs typeface="Roboto" charset="0"/>
                <a:sym typeface="Helvetica Light"/>
              </a:defRPr>
            </a:lvl1pPr>
            <a:lvl2pPr marL="442913" indent="-228600">
              <a:lnSpc>
                <a:spcPct val="100000"/>
              </a:lnSpc>
              <a:spcBef>
                <a:spcPts val="300"/>
              </a:spcBef>
              <a:buFontTx/>
              <a:buBlip>
                <a:blip r:embed="rId3"/>
              </a:buBlip>
              <a:defRPr sz="1800">
                <a:solidFill>
                  <a:schemeClr val="bg1">
                    <a:lumMod val="50000"/>
                  </a:schemeClr>
                </a:solidFill>
              </a:defRPr>
            </a:lvl2pPr>
            <a:lvl3pPr marL="715963" indent="-228600">
              <a:lnSpc>
                <a:spcPct val="100000"/>
              </a:lnSpc>
              <a:spcBef>
                <a:spcPts val="300"/>
              </a:spcBef>
              <a:buFontTx/>
              <a:buBlip>
                <a:blip r:embed="rId3"/>
              </a:buBlip>
              <a:defRPr sz="1800">
                <a:solidFill>
                  <a:schemeClr val="bg1">
                    <a:lumMod val="50000"/>
                  </a:schemeClr>
                </a:solidFill>
              </a:defRPr>
            </a:lvl3pPr>
            <a:lvl4pPr>
              <a:defRPr sz="1600">
                <a:solidFill>
                  <a:srgbClr val="9AA2AC"/>
                </a:solidFill>
              </a:defRPr>
            </a:lvl4pPr>
            <a:lvl5pPr>
              <a:defRPr sz="1600">
                <a:solidFill>
                  <a:srgbClr val="9AA2AC"/>
                </a:solidFill>
              </a:defRPr>
            </a:lvl5pPr>
          </a:lstStyle>
          <a:p>
            <a:pPr lvl="0"/>
            <a:r>
              <a:rPr lang="en-US"/>
              <a:t>Edit Master text styles</a:t>
            </a:r>
          </a:p>
          <a:p>
            <a:pPr lvl="1"/>
            <a:r>
              <a:rPr lang="en-US"/>
              <a:t>Second level</a:t>
            </a:r>
          </a:p>
          <a:p>
            <a:pPr lvl="2"/>
            <a:r>
              <a:rPr lang="en-US"/>
              <a:t>Third level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sp>
        <p:nvSpPr>
          <p:cNvPr id="19" name="Chart Placeholder 13">
            <a:extLst>
              <a:ext uri="{FF2B5EF4-FFF2-40B4-BE49-F238E27FC236}">
                <a16:creationId xmlns:a16="http://schemas.microsoft.com/office/drawing/2014/main" id="{4706FA26-CCF5-4920-9991-7D806433D8E6}"/>
              </a:ext>
            </a:extLst>
          </p:cNvPr>
          <p:cNvSpPr>
            <a:spLocks noGrp="1"/>
          </p:cNvSpPr>
          <p:nvPr>
            <p:ph type="chart" sz="quarter" idx="58" hasCustomPrompt="1"/>
          </p:nvPr>
        </p:nvSpPr>
        <p:spPr>
          <a:xfrm>
            <a:off x="743761" y="3776105"/>
            <a:ext cx="2863597" cy="2423728"/>
          </a:xfrm>
          <a:prstGeom prst="rect">
            <a:avLst/>
          </a:prstGeom>
        </p:spPr>
        <p:txBody>
          <a:bodyPr anchor="ctr"/>
          <a:lstStyle>
            <a:lvl1pPr marL="0" indent="0" algn="ctr">
              <a:buNone/>
              <a:defRPr/>
            </a:lvl1pPr>
          </a:lstStyle>
          <a:p>
            <a:r>
              <a:rPr lang="en-US"/>
              <a:t>Chart</a:t>
            </a:r>
          </a:p>
        </p:txBody>
      </p:sp>
      <p:sp>
        <p:nvSpPr>
          <p:cNvPr id="15" name="Titolo 10">
            <a:extLst>
              <a:ext uri="{FF2B5EF4-FFF2-40B4-BE49-F238E27FC236}">
                <a16:creationId xmlns:a16="http://schemas.microsoft.com/office/drawing/2014/main" id="{3880B8A6-3C81-4059-8308-20176553E03B}"/>
              </a:ext>
            </a:extLst>
          </p:cNvPr>
          <p:cNvSpPr>
            <a:spLocks noGrp="1"/>
          </p:cNvSpPr>
          <p:nvPr>
            <p:ph type="title"/>
          </p:nvPr>
        </p:nvSpPr>
        <p:spPr>
          <a:xfrm>
            <a:off x="874713" y="441326"/>
            <a:ext cx="10442573" cy="970948"/>
          </a:xfrm>
        </p:spPr>
        <p:txBody>
          <a:bodyPr/>
          <a:lstStyle/>
          <a:p>
            <a:endParaRPr lang="it-IT"/>
          </a:p>
        </p:txBody>
      </p:sp>
      <p:sp>
        <p:nvSpPr>
          <p:cNvPr id="21" name="Footer Placeholder 4">
            <a:extLst>
              <a:ext uri="{FF2B5EF4-FFF2-40B4-BE49-F238E27FC236}">
                <a16:creationId xmlns:a16="http://schemas.microsoft.com/office/drawing/2014/main" id="{45665C14-704F-4527-A22B-F0C5D6BB3973}"/>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2" name="Slide Number Placeholder 5">
            <a:extLst>
              <a:ext uri="{FF2B5EF4-FFF2-40B4-BE49-F238E27FC236}">
                <a16:creationId xmlns:a16="http://schemas.microsoft.com/office/drawing/2014/main" id="{8EBBDFE1-DE28-475A-93B2-8551A1F53F89}"/>
              </a:ext>
            </a:extLst>
          </p:cNvPr>
          <p:cNvSpPr txBox="1">
            <a:spLocks/>
          </p:cNvSpPr>
          <p:nvPr userDrawn="1"/>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a:p>
        </p:txBody>
      </p:sp>
      <p:cxnSp>
        <p:nvCxnSpPr>
          <p:cNvPr id="13" name="Straight Connector 8">
            <a:extLst>
              <a:ext uri="{FF2B5EF4-FFF2-40B4-BE49-F238E27FC236}">
                <a16:creationId xmlns:a16="http://schemas.microsoft.com/office/drawing/2014/main" id="{2C737AEE-28E5-F947-94D4-C52F6DC531CD}"/>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23" name="Immagine 22">
            <a:extLst>
              <a:ext uri="{FF2B5EF4-FFF2-40B4-BE49-F238E27FC236}">
                <a16:creationId xmlns:a16="http://schemas.microsoft.com/office/drawing/2014/main" id="{E05723DF-E612-534A-B122-7B5449A26E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221461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rio di spaccacapitoli">
    <p:spTree>
      <p:nvGrpSpPr>
        <p:cNvPr id="1" name=""/>
        <p:cNvGrpSpPr/>
        <p:nvPr/>
      </p:nvGrpSpPr>
      <p:grpSpPr>
        <a:xfrm>
          <a:off x="0" y="0"/>
          <a:ext cx="0" cy="0"/>
          <a:chOff x="0" y="0"/>
          <a:chExt cx="0" cy="0"/>
        </a:xfrm>
      </p:grpSpPr>
      <p:sp>
        <p:nvSpPr>
          <p:cNvPr id="34" name="Segnaposto testo 24">
            <a:extLst>
              <a:ext uri="{FF2B5EF4-FFF2-40B4-BE49-F238E27FC236}">
                <a16:creationId xmlns:a16="http://schemas.microsoft.com/office/drawing/2014/main" id="{7955F5BD-43C9-4C74-A8F9-7C897E4E2400}"/>
              </a:ext>
            </a:extLst>
          </p:cNvPr>
          <p:cNvSpPr>
            <a:spLocks noGrp="1"/>
          </p:cNvSpPr>
          <p:nvPr>
            <p:ph type="body" sz="quarter" idx="17" hasCustomPrompt="1"/>
          </p:nvPr>
        </p:nvSpPr>
        <p:spPr>
          <a:xfrm>
            <a:off x="2812676" y="3505918"/>
            <a:ext cx="2292724" cy="549421"/>
          </a:xfrm>
          <a:prstGeom prst="rect">
            <a:avLst/>
          </a:prstGeom>
        </p:spPr>
        <p:txBody>
          <a:bodyPr>
            <a:noAutofit/>
          </a:bodyPr>
          <a:lstStyle>
            <a:lvl1pPr marL="0" indent="0">
              <a:lnSpc>
                <a:spcPts val="2500"/>
              </a:lnSpc>
              <a:buNone/>
              <a:defRPr sz="2400" b="0">
                <a:solidFill>
                  <a:srgbClr val="062F77"/>
                </a:solidFill>
              </a:defRPr>
            </a:lvl1pPr>
          </a:lstStyle>
          <a:p>
            <a:r>
              <a:rPr lang="it-IT"/>
              <a:t>Title text</a:t>
            </a:r>
            <a:endParaRPr lang="en-US"/>
          </a:p>
        </p:txBody>
      </p:sp>
      <p:sp>
        <p:nvSpPr>
          <p:cNvPr id="35" name="Segnaposto testo 24">
            <a:extLst>
              <a:ext uri="{FF2B5EF4-FFF2-40B4-BE49-F238E27FC236}">
                <a16:creationId xmlns:a16="http://schemas.microsoft.com/office/drawing/2014/main" id="{B1D548C7-F02D-4A48-B1E1-5642BA70A585}"/>
              </a:ext>
            </a:extLst>
          </p:cNvPr>
          <p:cNvSpPr>
            <a:spLocks noGrp="1"/>
          </p:cNvSpPr>
          <p:nvPr>
            <p:ph type="body" sz="quarter" idx="18" hasCustomPrompt="1"/>
          </p:nvPr>
        </p:nvSpPr>
        <p:spPr>
          <a:xfrm>
            <a:off x="2812676"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6" name="Segnaposto testo 24">
            <a:extLst>
              <a:ext uri="{FF2B5EF4-FFF2-40B4-BE49-F238E27FC236}">
                <a16:creationId xmlns:a16="http://schemas.microsoft.com/office/drawing/2014/main" id="{5C39D764-A257-491C-AE6C-B421E297BFE4}"/>
              </a:ext>
            </a:extLst>
          </p:cNvPr>
          <p:cNvSpPr>
            <a:spLocks noGrp="1"/>
          </p:cNvSpPr>
          <p:nvPr>
            <p:ph type="body" sz="quarter" idx="19" hasCustomPrompt="1"/>
          </p:nvPr>
        </p:nvSpPr>
        <p:spPr>
          <a:xfrm>
            <a:off x="6219161" y="3505918"/>
            <a:ext cx="2292724" cy="549421"/>
          </a:xfrm>
          <a:prstGeom prst="rect">
            <a:avLst/>
          </a:prstGeom>
        </p:spPr>
        <p:txBody>
          <a:bodyPr vert="horz" lIns="91440" tIns="45720" rIns="91440" bIns="45720" rtlCol="0">
            <a:noAutofit/>
          </a:bodyPr>
          <a:lstStyle>
            <a:lvl1pPr>
              <a:defRPr lang="en-US" sz="2400" dirty="0">
                <a:solidFill>
                  <a:srgbClr val="062F77"/>
                </a:solidFill>
              </a:defRPr>
            </a:lvl1pPr>
          </a:lstStyle>
          <a:p>
            <a:pPr marL="0" lvl="0" indent="0">
              <a:lnSpc>
                <a:spcPts val="2500"/>
              </a:lnSpc>
              <a:buNone/>
            </a:pPr>
            <a:r>
              <a:rPr lang="it-IT"/>
              <a:t>Title text</a:t>
            </a:r>
            <a:endParaRPr lang="en-US"/>
          </a:p>
        </p:txBody>
      </p:sp>
      <p:sp>
        <p:nvSpPr>
          <p:cNvPr id="47" name="Segnaposto testo 24">
            <a:extLst>
              <a:ext uri="{FF2B5EF4-FFF2-40B4-BE49-F238E27FC236}">
                <a16:creationId xmlns:a16="http://schemas.microsoft.com/office/drawing/2014/main" id="{2FF160A8-1400-49F2-8810-EC71047EEC90}"/>
              </a:ext>
            </a:extLst>
          </p:cNvPr>
          <p:cNvSpPr>
            <a:spLocks noGrp="1"/>
          </p:cNvSpPr>
          <p:nvPr>
            <p:ph type="body" sz="quarter" idx="20" hasCustomPrompt="1"/>
          </p:nvPr>
        </p:nvSpPr>
        <p:spPr>
          <a:xfrm>
            <a:off x="621916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8" name="Segnaposto testo 24">
            <a:extLst>
              <a:ext uri="{FF2B5EF4-FFF2-40B4-BE49-F238E27FC236}">
                <a16:creationId xmlns:a16="http://schemas.microsoft.com/office/drawing/2014/main" id="{24E2BD97-D274-4E16-BEC9-B57FE7DE12E6}"/>
              </a:ext>
            </a:extLst>
          </p:cNvPr>
          <p:cNvSpPr>
            <a:spLocks noGrp="1"/>
          </p:cNvSpPr>
          <p:nvPr>
            <p:ph type="body" sz="quarter" idx="21" hasCustomPrompt="1"/>
          </p:nvPr>
        </p:nvSpPr>
        <p:spPr>
          <a:xfrm>
            <a:off x="9597071" y="3505918"/>
            <a:ext cx="2292724" cy="549421"/>
          </a:xfrm>
          <a:prstGeom prst="rect">
            <a:avLst/>
          </a:prstGeom>
        </p:spPr>
        <p:txBody>
          <a:bodyPr vert="horz" lIns="91440" tIns="45720" rIns="91440" bIns="45720" rtlCol="0">
            <a:noAutofit/>
          </a:bodyPr>
          <a:lstStyle>
            <a:lvl1pPr>
              <a:defRPr lang="en-US" sz="2400" dirty="0">
                <a:solidFill>
                  <a:srgbClr val="062F77"/>
                </a:solidFill>
              </a:defRPr>
            </a:lvl1pPr>
          </a:lstStyle>
          <a:p>
            <a:pPr marL="0" lvl="0" indent="0">
              <a:lnSpc>
                <a:spcPts val="2500"/>
              </a:lnSpc>
              <a:buNone/>
            </a:pPr>
            <a:r>
              <a:rPr lang="it-IT"/>
              <a:t>Title text</a:t>
            </a:r>
            <a:endParaRPr lang="en-US"/>
          </a:p>
        </p:txBody>
      </p:sp>
      <p:sp>
        <p:nvSpPr>
          <p:cNvPr id="49" name="Segnaposto testo 24">
            <a:extLst>
              <a:ext uri="{FF2B5EF4-FFF2-40B4-BE49-F238E27FC236}">
                <a16:creationId xmlns:a16="http://schemas.microsoft.com/office/drawing/2014/main" id="{87ADE413-6879-44E3-A7D1-EA0E12A46463}"/>
              </a:ext>
            </a:extLst>
          </p:cNvPr>
          <p:cNvSpPr>
            <a:spLocks noGrp="1"/>
          </p:cNvSpPr>
          <p:nvPr>
            <p:ph type="body" sz="quarter" idx="22" hasCustomPrompt="1"/>
          </p:nvPr>
        </p:nvSpPr>
        <p:spPr>
          <a:xfrm>
            <a:off x="959707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0" name="Segnaposto testo 24">
            <a:extLst>
              <a:ext uri="{FF2B5EF4-FFF2-40B4-BE49-F238E27FC236}">
                <a16:creationId xmlns:a16="http://schemas.microsoft.com/office/drawing/2014/main" id="{F7196F61-0FE2-4275-92B0-A91EDDB159AC}"/>
              </a:ext>
            </a:extLst>
          </p:cNvPr>
          <p:cNvSpPr>
            <a:spLocks noGrp="1"/>
          </p:cNvSpPr>
          <p:nvPr>
            <p:ph type="body" sz="quarter" idx="23" hasCustomPrompt="1"/>
          </p:nvPr>
        </p:nvSpPr>
        <p:spPr>
          <a:xfrm>
            <a:off x="2812676" y="4831202"/>
            <a:ext cx="2292724" cy="549421"/>
          </a:xfrm>
          <a:prstGeom prst="rect">
            <a:avLst/>
          </a:prstGeom>
        </p:spPr>
        <p:txBody>
          <a:bodyPr vert="horz" lIns="91440" tIns="45720" rIns="91440" bIns="45720" rtlCol="0">
            <a:noAutofit/>
          </a:bodyPr>
          <a:lstStyle>
            <a:lvl1pPr>
              <a:defRPr lang="en-US" sz="2400" dirty="0">
                <a:solidFill>
                  <a:srgbClr val="062F77"/>
                </a:solidFill>
              </a:defRPr>
            </a:lvl1pPr>
          </a:lstStyle>
          <a:p>
            <a:pPr marL="0" lvl="0" indent="0">
              <a:lnSpc>
                <a:spcPts val="2500"/>
              </a:lnSpc>
              <a:buNone/>
            </a:pPr>
            <a:r>
              <a:rPr lang="it-IT"/>
              <a:t>Title text</a:t>
            </a:r>
            <a:endParaRPr lang="en-US"/>
          </a:p>
        </p:txBody>
      </p:sp>
      <p:sp>
        <p:nvSpPr>
          <p:cNvPr id="51" name="Segnaposto testo 24">
            <a:extLst>
              <a:ext uri="{FF2B5EF4-FFF2-40B4-BE49-F238E27FC236}">
                <a16:creationId xmlns:a16="http://schemas.microsoft.com/office/drawing/2014/main" id="{537133DB-DA6A-4EC2-9547-378336944C06}"/>
              </a:ext>
            </a:extLst>
          </p:cNvPr>
          <p:cNvSpPr>
            <a:spLocks noGrp="1"/>
          </p:cNvSpPr>
          <p:nvPr>
            <p:ph type="body" sz="quarter" idx="24" hasCustomPrompt="1"/>
          </p:nvPr>
        </p:nvSpPr>
        <p:spPr>
          <a:xfrm>
            <a:off x="2812676"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2" name="Segnaposto testo 24">
            <a:extLst>
              <a:ext uri="{FF2B5EF4-FFF2-40B4-BE49-F238E27FC236}">
                <a16:creationId xmlns:a16="http://schemas.microsoft.com/office/drawing/2014/main" id="{E92187DC-5E69-4BCF-81C9-08886A31DA25}"/>
              </a:ext>
            </a:extLst>
          </p:cNvPr>
          <p:cNvSpPr>
            <a:spLocks noGrp="1"/>
          </p:cNvSpPr>
          <p:nvPr>
            <p:ph type="body" sz="quarter" idx="25" hasCustomPrompt="1"/>
          </p:nvPr>
        </p:nvSpPr>
        <p:spPr>
          <a:xfrm>
            <a:off x="6219161" y="4831202"/>
            <a:ext cx="2292724" cy="549421"/>
          </a:xfrm>
          <a:prstGeom prst="rect">
            <a:avLst/>
          </a:prstGeom>
        </p:spPr>
        <p:txBody>
          <a:bodyPr vert="horz" lIns="91440" tIns="45720" rIns="91440" bIns="45720" rtlCol="0">
            <a:noAutofit/>
          </a:bodyPr>
          <a:lstStyle>
            <a:lvl1pPr>
              <a:defRPr lang="en-US" sz="2400" dirty="0">
                <a:solidFill>
                  <a:srgbClr val="062F77"/>
                </a:solidFill>
              </a:defRPr>
            </a:lvl1pPr>
          </a:lstStyle>
          <a:p>
            <a:pPr marL="0" lvl="0" indent="0">
              <a:lnSpc>
                <a:spcPts val="2500"/>
              </a:lnSpc>
              <a:buNone/>
            </a:pPr>
            <a:r>
              <a:rPr lang="it-IT"/>
              <a:t>Title text</a:t>
            </a:r>
            <a:endParaRPr lang="en-US"/>
          </a:p>
        </p:txBody>
      </p:sp>
      <p:sp>
        <p:nvSpPr>
          <p:cNvPr id="53" name="Segnaposto testo 24">
            <a:extLst>
              <a:ext uri="{FF2B5EF4-FFF2-40B4-BE49-F238E27FC236}">
                <a16:creationId xmlns:a16="http://schemas.microsoft.com/office/drawing/2014/main" id="{D5908821-C22C-4C5E-8340-30F2226411C7}"/>
              </a:ext>
            </a:extLst>
          </p:cNvPr>
          <p:cNvSpPr>
            <a:spLocks noGrp="1"/>
          </p:cNvSpPr>
          <p:nvPr>
            <p:ph type="body" sz="quarter" idx="26" hasCustomPrompt="1"/>
          </p:nvPr>
        </p:nvSpPr>
        <p:spPr>
          <a:xfrm>
            <a:off x="621916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4" name="Segnaposto testo 24">
            <a:extLst>
              <a:ext uri="{FF2B5EF4-FFF2-40B4-BE49-F238E27FC236}">
                <a16:creationId xmlns:a16="http://schemas.microsoft.com/office/drawing/2014/main" id="{CE5F1062-84F2-4A60-A7AF-A2803496220B}"/>
              </a:ext>
            </a:extLst>
          </p:cNvPr>
          <p:cNvSpPr>
            <a:spLocks noGrp="1"/>
          </p:cNvSpPr>
          <p:nvPr>
            <p:ph type="body" sz="quarter" idx="27" hasCustomPrompt="1"/>
          </p:nvPr>
        </p:nvSpPr>
        <p:spPr>
          <a:xfrm>
            <a:off x="9597071" y="4831202"/>
            <a:ext cx="2292724" cy="549421"/>
          </a:xfrm>
          <a:prstGeom prst="rect">
            <a:avLst/>
          </a:prstGeom>
        </p:spPr>
        <p:txBody>
          <a:bodyPr vert="horz" lIns="91440" tIns="45720" rIns="91440" bIns="45720" rtlCol="0">
            <a:noAutofit/>
          </a:bodyPr>
          <a:lstStyle>
            <a:lvl1pPr>
              <a:defRPr lang="en-US" sz="2400" dirty="0">
                <a:solidFill>
                  <a:srgbClr val="062F77"/>
                </a:solidFill>
              </a:defRPr>
            </a:lvl1pPr>
          </a:lstStyle>
          <a:p>
            <a:pPr marL="0" lvl="0" indent="0">
              <a:lnSpc>
                <a:spcPts val="2500"/>
              </a:lnSpc>
              <a:buNone/>
            </a:pPr>
            <a:r>
              <a:rPr lang="it-IT"/>
              <a:t>Title text</a:t>
            </a:r>
            <a:endParaRPr lang="en-US"/>
          </a:p>
        </p:txBody>
      </p:sp>
      <p:sp>
        <p:nvSpPr>
          <p:cNvPr id="55" name="Segnaposto testo 24">
            <a:extLst>
              <a:ext uri="{FF2B5EF4-FFF2-40B4-BE49-F238E27FC236}">
                <a16:creationId xmlns:a16="http://schemas.microsoft.com/office/drawing/2014/main" id="{63CC4051-2CC3-4858-9ACF-906CA6AA5FE2}"/>
              </a:ext>
            </a:extLst>
          </p:cNvPr>
          <p:cNvSpPr>
            <a:spLocks noGrp="1"/>
          </p:cNvSpPr>
          <p:nvPr>
            <p:ph type="body" sz="quarter" idx="28" hasCustomPrompt="1"/>
          </p:nvPr>
        </p:nvSpPr>
        <p:spPr>
          <a:xfrm>
            <a:off x="959707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23" name="Footer Placeholder 4">
            <a:extLst>
              <a:ext uri="{FF2B5EF4-FFF2-40B4-BE49-F238E27FC236}">
                <a16:creationId xmlns:a16="http://schemas.microsoft.com/office/drawing/2014/main" id="{12568703-CAFC-4F35-AE56-7CF5F957F74F}"/>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4" name="Slide Number Placeholder 5">
            <a:extLst>
              <a:ext uri="{FF2B5EF4-FFF2-40B4-BE49-F238E27FC236}">
                <a16:creationId xmlns:a16="http://schemas.microsoft.com/office/drawing/2014/main" id="{6BE6B7C9-BF33-42A4-9B96-35C298A0B2EF}"/>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7" name="Segnaposto testo 24">
            <a:extLst>
              <a:ext uri="{FF2B5EF4-FFF2-40B4-BE49-F238E27FC236}">
                <a16:creationId xmlns:a16="http://schemas.microsoft.com/office/drawing/2014/main" id="{5563F32C-F9E0-4E27-94FD-1A32CF109981}"/>
              </a:ext>
            </a:extLst>
          </p:cNvPr>
          <p:cNvSpPr>
            <a:spLocks noGrp="1"/>
          </p:cNvSpPr>
          <p:nvPr>
            <p:ph type="body" sz="quarter" idx="31" hasCustomPrompt="1"/>
          </p:nvPr>
        </p:nvSpPr>
        <p:spPr>
          <a:xfrm>
            <a:off x="1971368" y="3453046"/>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sp>
        <p:nvSpPr>
          <p:cNvPr id="38" name="Segnaposto testo 24">
            <a:extLst>
              <a:ext uri="{FF2B5EF4-FFF2-40B4-BE49-F238E27FC236}">
                <a16:creationId xmlns:a16="http://schemas.microsoft.com/office/drawing/2014/main" id="{E1080827-3A66-4298-A405-B4F32D2276F2}"/>
              </a:ext>
            </a:extLst>
          </p:cNvPr>
          <p:cNvSpPr>
            <a:spLocks noGrp="1"/>
          </p:cNvSpPr>
          <p:nvPr>
            <p:ph type="body" sz="quarter" idx="32" hasCustomPrompt="1"/>
          </p:nvPr>
        </p:nvSpPr>
        <p:spPr>
          <a:xfrm>
            <a:off x="5366885" y="3453046"/>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sp>
        <p:nvSpPr>
          <p:cNvPr id="39" name="Segnaposto testo 24">
            <a:extLst>
              <a:ext uri="{FF2B5EF4-FFF2-40B4-BE49-F238E27FC236}">
                <a16:creationId xmlns:a16="http://schemas.microsoft.com/office/drawing/2014/main" id="{DF1F49CC-7552-486E-862A-3EC5E1601C0E}"/>
              </a:ext>
            </a:extLst>
          </p:cNvPr>
          <p:cNvSpPr>
            <a:spLocks noGrp="1"/>
          </p:cNvSpPr>
          <p:nvPr>
            <p:ph type="body" sz="quarter" idx="33" hasCustomPrompt="1"/>
          </p:nvPr>
        </p:nvSpPr>
        <p:spPr>
          <a:xfrm>
            <a:off x="8762402" y="3453046"/>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sp>
        <p:nvSpPr>
          <p:cNvPr id="43" name="Segnaposto testo 24">
            <a:extLst>
              <a:ext uri="{FF2B5EF4-FFF2-40B4-BE49-F238E27FC236}">
                <a16:creationId xmlns:a16="http://schemas.microsoft.com/office/drawing/2014/main" id="{245E607E-B63C-4135-A7FD-03314A7AEA18}"/>
              </a:ext>
            </a:extLst>
          </p:cNvPr>
          <p:cNvSpPr>
            <a:spLocks noGrp="1"/>
          </p:cNvSpPr>
          <p:nvPr>
            <p:ph type="body" sz="quarter" idx="34" hasCustomPrompt="1"/>
          </p:nvPr>
        </p:nvSpPr>
        <p:spPr>
          <a:xfrm>
            <a:off x="1968021" y="4766031"/>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sp>
        <p:nvSpPr>
          <p:cNvPr id="44" name="Segnaposto testo 24">
            <a:extLst>
              <a:ext uri="{FF2B5EF4-FFF2-40B4-BE49-F238E27FC236}">
                <a16:creationId xmlns:a16="http://schemas.microsoft.com/office/drawing/2014/main" id="{62A6999B-E55D-4059-B067-092B05A3308D}"/>
              </a:ext>
            </a:extLst>
          </p:cNvPr>
          <p:cNvSpPr>
            <a:spLocks noGrp="1"/>
          </p:cNvSpPr>
          <p:nvPr>
            <p:ph type="body" sz="quarter" idx="35" hasCustomPrompt="1"/>
          </p:nvPr>
        </p:nvSpPr>
        <p:spPr>
          <a:xfrm>
            <a:off x="5363538" y="4766031"/>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sp>
        <p:nvSpPr>
          <p:cNvPr id="45" name="Segnaposto testo 24">
            <a:extLst>
              <a:ext uri="{FF2B5EF4-FFF2-40B4-BE49-F238E27FC236}">
                <a16:creationId xmlns:a16="http://schemas.microsoft.com/office/drawing/2014/main" id="{FC5EAB03-C2AF-4E6F-88C1-7FB5693A3AF8}"/>
              </a:ext>
            </a:extLst>
          </p:cNvPr>
          <p:cNvSpPr>
            <a:spLocks noGrp="1"/>
          </p:cNvSpPr>
          <p:nvPr>
            <p:ph type="body" sz="quarter" idx="36" hasCustomPrompt="1"/>
          </p:nvPr>
        </p:nvSpPr>
        <p:spPr>
          <a:xfrm>
            <a:off x="8759055" y="4766031"/>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cxnSp>
        <p:nvCxnSpPr>
          <p:cNvPr id="58" name="Straight Connector 8">
            <a:extLst>
              <a:ext uri="{FF2B5EF4-FFF2-40B4-BE49-F238E27FC236}">
                <a16:creationId xmlns:a16="http://schemas.microsoft.com/office/drawing/2014/main" id="{2DDD706D-4EC2-4A9C-AB35-54495EBED817}"/>
              </a:ext>
            </a:extLst>
          </p:cNvPr>
          <p:cNvCxnSpPr/>
          <p:nvPr userDrawn="1"/>
        </p:nvCxnSpPr>
        <p:spPr>
          <a:xfrm flipH="1">
            <a:off x="335" y="1381153"/>
            <a:ext cx="837407" cy="0"/>
          </a:xfrm>
          <a:prstGeom prst="line">
            <a:avLst/>
          </a:prstGeom>
          <a:ln w="76200">
            <a:solidFill>
              <a:srgbClr val="062F77"/>
            </a:solidFill>
          </a:ln>
        </p:spPr>
        <p:style>
          <a:lnRef idx="1">
            <a:schemeClr val="accent1"/>
          </a:lnRef>
          <a:fillRef idx="0">
            <a:schemeClr val="accent1"/>
          </a:fillRef>
          <a:effectRef idx="0">
            <a:schemeClr val="accent1"/>
          </a:effectRef>
          <a:fontRef idx="minor">
            <a:schemeClr val="tx1"/>
          </a:fontRef>
        </p:style>
      </p:cxnSp>
      <p:sp>
        <p:nvSpPr>
          <p:cNvPr id="60" name="Titolo 1">
            <a:extLst>
              <a:ext uri="{FF2B5EF4-FFF2-40B4-BE49-F238E27FC236}">
                <a16:creationId xmlns:a16="http://schemas.microsoft.com/office/drawing/2014/main" id="{C8A5BC56-E5BB-487A-99C8-B74D37741CA6}"/>
              </a:ext>
            </a:extLst>
          </p:cNvPr>
          <p:cNvSpPr>
            <a:spLocks noGrp="1"/>
          </p:cNvSpPr>
          <p:nvPr>
            <p:ph type="title" hasCustomPrompt="1"/>
          </p:nvPr>
        </p:nvSpPr>
        <p:spPr>
          <a:xfrm>
            <a:off x="874713" y="441326"/>
            <a:ext cx="10442573" cy="970948"/>
          </a:xfrm>
        </p:spPr>
        <p:txBody>
          <a:bodyPr>
            <a:noAutofit/>
          </a:bodyPr>
          <a:lstStyle>
            <a:lvl1pPr>
              <a:defRPr/>
            </a:lvl1pPr>
          </a:lstStyle>
          <a:p>
            <a:r>
              <a:rPr lang="it-IT"/>
              <a:t>Titolo slide</a:t>
            </a:r>
          </a:p>
        </p:txBody>
      </p:sp>
      <p:cxnSp>
        <p:nvCxnSpPr>
          <p:cNvPr id="61" name="Straight Connector 11">
            <a:extLst>
              <a:ext uri="{FF2B5EF4-FFF2-40B4-BE49-F238E27FC236}">
                <a16:creationId xmlns:a16="http://schemas.microsoft.com/office/drawing/2014/main" id="{308811F1-82E6-433E-832A-E2734DE4AA6F}"/>
              </a:ext>
            </a:extLst>
          </p:cNvPr>
          <p:cNvCxnSpPr/>
          <p:nvPr userDrawn="1"/>
        </p:nvCxnSpPr>
        <p:spPr>
          <a:xfrm>
            <a:off x="1474520" y="2256822"/>
            <a:ext cx="0" cy="1807580"/>
          </a:xfrm>
          <a:prstGeom prst="line">
            <a:avLst/>
          </a:prstGeom>
          <a:ln w="28575">
            <a:solidFill>
              <a:srgbClr val="062F77">
                <a:alpha val="51000"/>
              </a:srgbClr>
            </a:solidFill>
          </a:ln>
        </p:spPr>
        <p:style>
          <a:lnRef idx="1">
            <a:schemeClr val="accent1"/>
          </a:lnRef>
          <a:fillRef idx="0">
            <a:schemeClr val="accent1"/>
          </a:fillRef>
          <a:effectRef idx="0">
            <a:schemeClr val="accent1"/>
          </a:effectRef>
          <a:fontRef idx="minor">
            <a:schemeClr val="tx1"/>
          </a:fontRef>
        </p:style>
      </p:cxnSp>
      <p:sp>
        <p:nvSpPr>
          <p:cNvPr id="62" name="Segnaposto testo 24">
            <a:extLst>
              <a:ext uri="{FF2B5EF4-FFF2-40B4-BE49-F238E27FC236}">
                <a16:creationId xmlns:a16="http://schemas.microsoft.com/office/drawing/2014/main" id="{2C08B120-4C91-4CDD-AC2C-827A8E670EA4}"/>
              </a:ext>
            </a:extLst>
          </p:cNvPr>
          <p:cNvSpPr>
            <a:spLocks noGrp="1"/>
          </p:cNvSpPr>
          <p:nvPr>
            <p:ph type="body" sz="quarter" idx="37" hasCustomPrompt="1"/>
          </p:nvPr>
        </p:nvSpPr>
        <p:spPr>
          <a:xfrm>
            <a:off x="2817071" y="2180172"/>
            <a:ext cx="2292724" cy="549421"/>
          </a:xfrm>
          <a:prstGeom prst="rect">
            <a:avLst/>
          </a:prstGeom>
        </p:spPr>
        <p:txBody>
          <a:bodyPr>
            <a:noAutofit/>
          </a:bodyPr>
          <a:lstStyle>
            <a:lvl1pPr marL="0" indent="0">
              <a:lnSpc>
                <a:spcPts val="2500"/>
              </a:lnSpc>
              <a:buNone/>
              <a:defRPr sz="2400" b="0">
                <a:solidFill>
                  <a:srgbClr val="062F77"/>
                </a:solidFill>
              </a:defRPr>
            </a:lvl1pPr>
          </a:lstStyle>
          <a:p>
            <a:r>
              <a:rPr lang="it-IT"/>
              <a:t>Title text</a:t>
            </a:r>
            <a:endParaRPr lang="en-US"/>
          </a:p>
        </p:txBody>
      </p:sp>
      <p:sp>
        <p:nvSpPr>
          <p:cNvPr id="63" name="Segnaposto testo 24">
            <a:extLst>
              <a:ext uri="{FF2B5EF4-FFF2-40B4-BE49-F238E27FC236}">
                <a16:creationId xmlns:a16="http://schemas.microsoft.com/office/drawing/2014/main" id="{52093D00-AF58-40CE-A830-DB90B06561A9}"/>
              </a:ext>
            </a:extLst>
          </p:cNvPr>
          <p:cNvSpPr>
            <a:spLocks noGrp="1"/>
          </p:cNvSpPr>
          <p:nvPr>
            <p:ph type="body" sz="quarter" idx="38" hasCustomPrompt="1"/>
          </p:nvPr>
        </p:nvSpPr>
        <p:spPr>
          <a:xfrm>
            <a:off x="2817071"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4" name="Segnaposto testo 24">
            <a:extLst>
              <a:ext uri="{FF2B5EF4-FFF2-40B4-BE49-F238E27FC236}">
                <a16:creationId xmlns:a16="http://schemas.microsoft.com/office/drawing/2014/main" id="{780DD9F3-9976-414B-B5DD-5DEAB882A794}"/>
              </a:ext>
            </a:extLst>
          </p:cNvPr>
          <p:cNvSpPr>
            <a:spLocks noGrp="1"/>
          </p:cNvSpPr>
          <p:nvPr>
            <p:ph type="body" sz="quarter" idx="39" hasCustomPrompt="1"/>
          </p:nvPr>
        </p:nvSpPr>
        <p:spPr>
          <a:xfrm>
            <a:off x="6223556" y="2180172"/>
            <a:ext cx="2292724" cy="549421"/>
          </a:xfrm>
          <a:prstGeom prst="rect">
            <a:avLst/>
          </a:prstGeom>
        </p:spPr>
        <p:txBody>
          <a:bodyPr vert="horz" lIns="91440" tIns="45720" rIns="91440" bIns="45720" rtlCol="0">
            <a:noAutofit/>
          </a:bodyPr>
          <a:lstStyle>
            <a:lvl1pPr>
              <a:defRPr lang="en-US" sz="2400" dirty="0">
                <a:solidFill>
                  <a:srgbClr val="062F77"/>
                </a:solidFill>
              </a:defRPr>
            </a:lvl1pPr>
          </a:lstStyle>
          <a:p>
            <a:pPr marL="0" lvl="0" indent="0">
              <a:lnSpc>
                <a:spcPts val="2500"/>
              </a:lnSpc>
              <a:buNone/>
            </a:pPr>
            <a:r>
              <a:rPr lang="it-IT"/>
              <a:t>Title text</a:t>
            </a:r>
            <a:endParaRPr lang="en-US"/>
          </a:p>
        </p:txBody>
      </p:sp>
      <p:sp>
        <p:nvSpPr>
          <p:cNvPr id="65" name="Segnaposto testo 24">
            <a:extLst>
              <a:ext uri="{FF2B5EF4-FFF2-40B4-BE49-F238E27FC236}">
                <a16:creationId xmlns:a16="http://schemas.microsoft.com/office/drawing/2014/main" id="{E2CEC10A-802F-4835-B37C-E1862AFCADD1}"/>
              </a:ext>
            </a:extLst>
          </p:cNvPr>
          <p:cNvSpPr>
            <a:spLocks noGrp="1"/>
          </p:cNvSpPr>
          <p:nvPr>
            <p:ph type="body" sz="quarter" idx="40" hasCustomPrompt="1"/>
          </p:nvPr>
        </p:nvSpPr>
        <p:spPr>
          <a:xfrm>
            <a:off x="622355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6" name="Segnaposto testo 24">
            <a:extLst>
              <a:ext uri="{FF2B5EF4-FFF2-40B4-BE49-F238E27FC236}">
                <a16:creationId xmlns:a16="http://schemas.microsoft.com/office/drawing/2014/main" id="{90121365-0692-46D3-A26C-87255183D805}"/>
              </a:ext>
            </a:extLst>
          </p:cNvPr>
          <p:cNvSpPr>
            <a:spLocks noGrp="1"/>
          </p:cNvSpPr>
          <p:nvPr>
            <p:ph type="body" sz="quarter" idx="41" hasCustomPrompt="1"/>
          </p:nvPr>
        </p:nvSpPr>
        <p:spPr>
          <a:xfrm>
            <a:off x="9601466" y="2180172"/>
            <a:ext cx="2292724" cy="549421"/>
          </a:xfrm>
          <a:prstGeom prst="rect">
            <a:avLst/>
          </a:prstGeom>
        </p:spPr>
        <p:txBody>
          <a:bodyPr vert="horz" lIns="91440" tIns="45720" rIns="91440" bIns="45720" rtlCol="0">
            <a:noAutofit/>
          </a:bodyPr>
          <a:lstStyle>
            <a:lvl1pPr>
              <a:defRPr lang="en-US" sz="2400" dirty="0">
                <a:solidFill>
                  <a:srgbClr val="062F77"/>
                </a:solidFill>
              </a:defRPr>
            </a:lvl1pPr>
          </a:lstStyle>
          <a:p>
            <a:pPr marL="0" lvl="0" indent="0">
              <a:lnSpc>
                <a:spcPts val="2500"/>
              </a:lnSpc>
              <a:buNone/>
            </a:pPr>
            <a:r>
              <a:rPr lang="it-IT"/>
              <a:t>Title text</a:t>
            </a:r>
            <a:endParaRPr lang="en-US"/>
          </a:p>
        </p:txBody>
      </p:sp>
      <p:sp>
        <p:nvSpPr>
          <p:cNvPr id="67" name="Segnaposto testo 24">
            <a:extLst>
              <a:ext uri="{FF2B5EF4-FFF2-40B4-BE49-F238E27FC236}">
                <a16:creationId xmlns:a16="http://schemas.microsoft.com/office/drawing/2014/main" id="{FE27115A-157E-41D6-BBB1-43F5705F1704}"/>
              </a:ext>
            </a:extLst>
          </p:cNvPr>
          <p:cNvSpPr>
            <a:spLocks noGrp="1"/>
          </p:cNvSpPr>
          <p:nvPr>
            <p:ph type="body" sz="quarter" idx="42" hasCustomPrompt="1"/>
          </p:nvPr>
        </p:nvSpPr>
        <p:spPr>
          <a:xfrm>
            <a:off x="960146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74" name="Segnaposto testo 24">
            <a:extLst>
              <a:ext uri="{FF2B5EF4-FFF2-40B4-BE49-F238E27FC236}">
                <a16:creationId xmlns:a16="http://schemas.microsoft.com/office/drawing/2014/main" id="{18A85DCD-2254-47C9-A60C-7A6E31EFA163}"/>
              </a:ext>
            </a:extLst>
          </p:cNvPr>
          <p:cNvSpPr>
            <a:spLocks noGrp="1"/>
          </p:cNvSpPr>
          <p:nvPr>
            <p:ph type="body" sz="quarter" idx="49" hasCustomPrompt="1"/>
          </p:nvPr>
        </p:nvSpPr>
        <p:spPr>
          <a:xfrm>
            <a:off x="1975763" y="2127300"/>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sp>
        <p:nvSpPr>
          <p:cNvPr id="75" name="Segnaposto testo 24">
            <a:extLst>
              <a:ext uri="{FF2B5EF4-FFF2-40B4-BE49-F238E27FC236}">
                <a16:creationId xmlns:a16="http://schemas.microsoft.com/office/drawing/2014/main" id="{7BAFE59F-072C-4B5A-8FD3-879B14F68C3C}"/>
              </a:ext>
            </a:extLst>
          </p:cNvPr>
          <p:cNvSpPr>
            <a:spLocks noGrp="1"/>
          </p:cNvSpPr>
          <p:nvPr>
            <p:ph type="body" sz="quarter" idx="50" hasCustomPrompt="1"/>
          </p:nvPr>
        </p:nvSpPr>
        <p:spPr>
          <a:xfrm>
            <a:off x="5371280" y="2127300"/>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sp>
        <p:nvSpPr>
          <p:cNvPr id="76" name="Segnaposto testo 24">
            <a:extLst>
              <a:ext uri="{FF2B5EF4-FFF2-40B4-BE49-F238E27FC236}">
                <a16:creationId xmlns:a16="http://schemas.microsoft.com/office/drawing/2014/main" id="{EFA743EF-AAE3-4560-A1E6-0B0CD61249F6}"/>
              </a:ext>
            </a:extLst>
          </p:cNvPr>
          <p:cNvSpPr>
            <a:spLocks noGrp="1"/>
          </p:cNvSpPr>
          <p:nvPr>
            <p:ph type="body" sz="quarter" idx="51" hasCustomPrompt="1"/>
          </p:nvPr>
        </p:nvSpPr>
        <p:spPr>
          <a:xfrm>
            <a:off x="8766797" y="2127300"/>
            <a:ext cx="841308" cy="692497"/>
          </a:xfrm>
          <a:prstGeom prst="rect">
            <a:avLst/>
          </a:prstGeom>
          <a:noFill/>
        </p:spPr>
        <p:txBody>
          <a:bodyPr wrap="square" lIns="0" tIns="0" rIns="0" bIns="0" rtlCol="0">
            <a:noAutofit/>
          </a:bodyPr>
          <a:lstStyle>
            <a:lvl1pPr marL="0" indent="0">
              <a:buNone/>
              <a:defRPr lang="en-US" sz="4500" dirty="0">
                <a:solidFill>
                  <a:srgbClr val="062F77"/>
                </a:solidFill>
                <a:latin typeface="+mj-lt"/>
                <a:cs typeface="Poppins SemiBold" panose="02000000000000000000" pitchFamily="2" charset="0"/>
              </a:defRPr>
            </a:lvl1pPr>
          </a:lstStyle>
          <a:p>
            <a:pPr marL="0" lvl="0"/>
            <a:r>
              <a:rPr lang="it-IT"/>
              <a:t>nr</a:t>
            </a:r>
            <a:endParaRPr lang="en-US"/>
          </a:p>
        </p:txBody>
      </p:sp>
      <p:pic>
        <p:nvPicPr>
          <p:cNvPr id="40" name="Immagine 8">
            <a:extLst>
              <a:ext uri="{FF2B5EF4-FFF2-40B4-BE49-F238E27FC236}">
                <a16:creationId xmlns:a16="http://schemas.microsoft.com/office/drawing/2014/main" id="{3D3C700D-7799-2942-AC91-66CAAA34AA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821576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colorat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EB7B813-6B22-4249-B2AA-EF1EA1134A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730" y="3943658"/>
            <a:ext cx="1815571" cy="200420"/>
          </a:xfrm>
          <a:prstGeom prst="rect">
            <a:avLst/>
          </a:prstGeom>
        </p:spPr>
      </p:pic>
      <p:pic>
        <p:nvPicPr>
          <p:cNvPr id="5" name="Graphic 4">
            <a:extLst>
              <a:ext uri="{FF2B5EF4-FFF2-40B4-BE49-F238E27FC236}">
                <a16:creationId xmlns:a16="http://schemas.microsoft.com/office/drawing/2014/main" id="{33086018-D168-4D9F-9884-5EB63A0B4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8301" y="3943658"/>
            <a:ext cx="1815571" cy="200420"/>
          </a:xfrm>
          <a:prstGeom prst="rect">
            <a:avLst/>
          </a:prstGeom>
        </p:spPr>
      </p:pic>
      <p:pic>
        <p:nvPicPr>
          <p:cNvPr id="6" name="Graphic 5">
            <a:extLst>
              <a:ext uri="{FF2B5EF4-FFF2-40B4-BE49-F238E27FC236}">
                <a16:creationId xmlns:a16="http://schemas.microsoft.com/office/drawing/2014/main" id="{AD25FEDF-D39F-4648-B232-AF6F9E5BBC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3872" y="3943658"/>
            <a:ext cx="1815571" cy="200420"/>
          </a:xfrm>
          <a:prstGeom prst="rect">
            <a:avLst/>
          </a:prstGeom>
        </p:spPr>
      </p:pic>
      <p:pic>
        <p:nvPicPr>
          <p:cNvPr id="7" name="Graphic 6">
            <a:extLst>
              <a:ext uri="{FF2B5EF4-FFF2-40B4-BE49-F238E27FC236}">
                <a16:creationId xmlns:a16="http://schemas.microsoft.com/office/drawing/2014/main" id="{44FACF54-F975-49C4-9BC4-5374C13DA1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9443" y="3943658"/>
            <a:ext cx="1815571" cy="200420"/>
          </a:xfrm>
          <a:prstGeom prst="rect">
            <a:avLst/>
          </a:prstGeom>
        </p:spPr>
      </p:pic>
      <p:pic>
        <p:nvPicPr>
          <p:cNvPr id="8" name="Graphic 7">
            <a:extLst>
              <a:ext uri="{FF2B5EF4-FFF2-40B4-BE49-F238E27FC236}">
                <a16:creationId xmlns:a16="http://schemas.microsoft.com/office/drawing/2014/main" id="{BBD33892-6A7E-428F-B9BE-B1B84FC80F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5015" y="3943658"/>
            <a:ext cx="1815571" cy="200420"/>
          </a:xfrm>
          <a:prstGeom prst="rect">
            <a:avLst/>
          </a:prstGeom>
        </p:spPr>
      </p:pic>
      <p:pic>
        <p:nvPicPr>
          <p:cNvPr id="9" name="Graphic 8">
            <a:extLst>
              <a:ext uri="{FF2B5EF4-FFF2-40B4-BE49-F238E27FC236}">
                <a16:creationId xmlns:a16="http://schemas.microsoft.com/office/drawing/2014/main" id="{FBA8D694-3A67-4952-83FC-BB47459555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10586" y="3943658"/>
            <a:ext cx="1815571" cy="200420"/>
          </a:xfrm>
          <a:prstGeom prst="rect">
            <a:avLst/>
          </a:prstGeom>
        </p:spPr>
      </p:pic>
      <p:pic>
        <p:nvPicPr>
          <p:cNvPr id="57" name="Graphic 56">
            <a:extLst>
              <a:ext uri="{FF2B5EF4-FFF2-40B4-BE49-F238E27FC236}">
                <a16:creationId xmlns:a16="http://schemas.microsoft.com/office/drawing/2014/main" id="{1C4B652B-9BC3-4788-B4BF-5F3E020AE96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l="64981"/>
          <a:stretch>
            <a:fillRect/>
          </a:stretch>
        </p:blipFill>
        <p:spPr>
          <a:xfrm>
            <a:off x="0" y="3943658"/>
            <a:ext cx="635794" cy="200420"/>
          </a:xfrm>
          <a:custGeom>
            <a:avLst/>
            <a:gdLst>
              <a:gd name="connsiteX0" fmla="*/ 0 w 635794"/>
              <a:gd name="connsiteY0" fmla="*/ 0 h 200420"/>
              <a:gd name="connsiteX1" fmla="*/ 635794 w 635794"/>
              <a:gd name="connsiteY1" fmla="*/ 0 h 200420"/>
              <a:gd name="connsiteX2" fmla="*/ 635794 w 635794"/>
              <a:gd name="connsiteY2" fmla="*/ 200420 h 200420"/>
              <a:gd name="connsiteX3" fmla="*/ 0 w 635794"/>
              <a:gd name="connsiteY3" fmla="*/ 200420 h 200420"/>
              <a:gd name="connsiteX4" fmla="*/ 0 w 635794"/>
              <a:gd name="connsiteY4" fmla="*/ 0 h 20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4" h="200420">
                <a:moveTo>
                  <a:pt x="0" y="0"/>
                </a:moveTo>
                <a:lnTo>
                  <a:pt x="635794" y="0"/>
                </a:lnTo>
                <a:lnTo>
                  <a:pt x="635794" y="200420"/>
                </a:lnTo>
                <a:lnTo>
                  <a:pt x="0" y="200420"/>
                </a:lnTo>
                <a:lnTo>
                  <a:pt x="0" y="0"/>
                </a:lnTo>
                <a:close/>
              </a:path>
            </a:pathLst>
          </a:custGeom>
        </p:spPr>
      </p:pic>
      <p:pic>
        <p:nvPicPr>
          <p:cNvPr id="10" name="Graphic 9">
            <a:extLst>
              <a:ext uri="{FF2B5EF4-FFF2-40B4-BE49-F238E27FC236}">
                <a16:creationId xmlns:a16="http://schemas.microsoft.com/office/drawing/2014/main" id="{D83FECFE-2AF1-4E87-BE7C-76E00DCE69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137214" y="2772083"/>
            <a:ext cx="123825" cy="1171575"/>
          </a:xfrm>
          <a:prstGeom prst="rect">
            <a:avLst/>
          </a:prstGeom>
        </p:spPr>
      </p:pic>
      <p:pic>
        <p:nvPicPr>
          <p:cNvPr id="11" name="Graphic 10">
            <a:extLst>
              <a:ext uri="{FF2B5EF4-FFF2-40B4-BE49-F238E27FC236}">
                <a16:creationId xmlns:a16="http://schemas.microsoft.com/office/drawing/2014/main" id="{98AE52DB-43FC-42C9-A0E8-4CAC0CC2370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415884" y="4144078"/>
            <a:ext cx="123825" cy="1171575"/>
          </a:xfrm>
          <a:prstGeom prst="rect">
            <a:avLst/>
          </a:prstGeom>
        </p:spPr>
      </p:pic>
      <p:pic>
        <p:nvPicPr>
          <p:cNvPr id="12" name="Graphic 11">
            <a:extLst>
              <a:ext uri="{FF2B5EF4-FFF2-40B4-BE49-F238E27FC236}">
                <a16:creationId xmlns:a16="http://schemas.microsoft.com/office/drawing/2014/main" id="{E7673EF1-D60F-4450-9E91-57D8D69C49B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865061" y="2772083"/>
            <a:ext cx="123825" cy="1171575"/>
          </a:xfrm>
          <a:prstGeom prst="rect">
            <a:avLst/>
          </a:prstGeom>
        </p:spPr>
      </p:pic>
      <p:pic>
        <p:nvPicPr>
          <p:cNvPr id="13" name="Graphic 12">
            <a:extLst>
              <a:ext uri="{FF2B5EF4-FFF2-40B4-BE49-F238E27FC236}">
                <a16:creationId xmlns:a16="http://schemas.microsoft.com/office/drawing/2014/main" id="{496AD4B1-914D-45DE-998E-8D26C88C592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053541" y="4144078"/>
            <a:ext cx="123825" cy="1171575"/>
          </a:xfrm>
          <a:prstGeom prst="rect">
            <a:avLst/>
          </a:prstGeom>
        </p:spPr>
      </p:pic>
      <p:pic>
        <p:nvPicPr>
          <p:cNvPr id="14" name="Graphic 13">
            <a:extLst>
              <a:ext uri="{FF2B5EF4-FFF2-40B4-BE49-F238E27FC236}">
                <a16:creationId xmlns:a16="http://schemas.microsoft.com/office/drawing/2014/main" id="{A837145B-CD0F-4B09-A010-9419605F1B2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772383" y="2772083"/>
            <a:ext cx="123825" cy="1171575"/>
          </a:xfrm>
          <a:prstGeom prst="rect">
            <a:avLst/>
          </a:prstGeom>
        </p:spPr>
      </p:pic>
      <p:pic>
        <p:nvPicPr>
          <p:cNvPr id="15" name="Graphic 14">
            <a:extLst>
              <a:ext uri="{FF2B5EF4-FFF2-40B4-BE49-F238E27FC236}">
                <a16:creationId xmlns:a16="http://schemas.microsoft.com/office/drawing/2014/main" id="{095C8734-BD8B-45D5-9D80-07B29DBFBD0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700103" y="4144078"/>
            <a:ext cx="123825" cy="1171575"/>
          </a:xfrm>
          <a:prstGeom prst="rect">
            <a:avLst/>
          </a:prstGeom>
        </p:spPr>
      </p:pic>
      <p:sp>
        <p:nvSpPr>
          <p:cNvPr id="23" name="Segnaposto testo 24">
            <a:extLst>
              <a:ext uri="{FF2B5EF4-FFF2-40B4-BE49-F238E27FC236}">
                <a16:creationId xmlns:a16="http://schemas.microsoft.com/office/drawing/2014/main" id="{262B755A-D030-424E-B1A1-C20549138776}"/>
              </a:ext>
            </a:extLst>
          </p:cNvPr>
          <p:cNvSpPr>
            <a:spLocks noGrp="1"/>
          </p:cNvSpPr>
          <p:nvPr userDrawn="1">
            <p:ph type="body" sz="quarter" idx="17" hasCustomPrompt="1"/>
          </p:nvPr>
        </p:nvSpPr>
        <p:spPr>
          <a:xfrm>
            <a:off x="1632019"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4" name="Segnaposto testo 24">
            <a:extLst>
              <a:ext uri="{FF2B5EF4-FFF2-40B4-BE49-F238E27FC236}">
                <a16:creationId xmlns:a16="http://schemas.microsoft.com/office/drawing/2014/main" id="{E5D9EC56-1AA4-4FF7-B563-A25BCD8350F7}"/>
              </a:ext>
            </a:extLst>
          </p:cNvPr>
          <p:cNvSpPr>
            <a:spLocks noGrp="1"/>
          </p:cNvSpPr>
          <p:nvPr userDrawn="1">
            <p:ph type="body" sz="quarter" idx="18" hasCustomPrompt="1"/>
          </p:nvPr>
        </p:nvSpPr>
        <p:spPr>
          <a:xfrm>
            <a:off x="1632019"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7" name="Segnaposto testo 24">
            <a:extLst>
              <a:ext uri="{FF2B5EF4-FFF2-40B4-BE49-F238E27FC236}">
                <a16:creationId xmlns:a16="http://schemas.microsoft.com/office/drawing/2014/main" id="{8DC7AE27-62AB-47B9-863B-386EB5D3EA33}"/>
              </a:ext>
            </a:extLst>
          </p:cNvPr>
          <p:cNvSpPr>
            <a:spLocks noGrp="1"/>
          </p:cNvSpPr>
          <p:nvPr userDrawn="1">
            <p:ph type="body" sz="quarter" idx="19" hasCustomPrompt="1"/>
          </p:nvPr>
        </p:nvSpPr>
        <p:spPr>
          <a:xfrm>
            <a:off x="3326806"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8" name="Segnaposto testo 24">
            <a:extLst>
              <a:ext uri="{FF2B5EF4-FFF2-40B4-BE49-F238E27FC236}">
                <a16:creationId xmlns:a16="http://schemas.microsoft.com/office/drawing/2014/main" id="{723836D7-A7F0-46EB-9D21-AD6F0E192C89}"/>
              </a:ext>
            </a:extLst>
          </p:cNvPr>
          <p:cNvSpPr>
            <a:spLocks noGrp="1"/>
          </p:cNvSpPr>
          <p:nvPr userDrawn="1">
            <p:ph type="body" sz="quarter" idx="20" hasCustomPrompt="1"/>
          </p:nvPr>
        </p:nvSpPr>
        <p:spPr>
          <a:xfrm>
            <a:off x="3326806"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9" name="Segnaposto testo 24">
            <a:extLst>
              <a:ext uri="{FF2B5EF4-FFF2-40B4-BE49-F238E27FC236}">
                <a16:creationId xmlns:a16="http://schemas.microsoft.com/office/drawing/2014/main" id="{0C42A3D5-479A-4934-A58A-DF57EE166651}"/>
              </a:ext>
            </a:extLst>
          </p:cNvPr>
          <p:cNvSpPr>
            <a:spLocks noGrp="1"/>
          </p:cNvSpPr>
          <p:nvPr userDrawn="1">
            <p:ph type="body" sz="quarter" idx="21" hasCustomPrompt="1"/>
          </p:nvPr>
        </p:nvSpPr>
        <p:spPr>
          <a:xfrm>
            <a:off x="7080222"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0" name="Segnaposto testo 24">
            <a:extLst>
              <a:ext uri="{FF2B5EF4-FFF2-40B4-BE49-F238E27FC236}">
                <a16:creationId xmlns:a16="http://schemas.microsoft.com/office/drawing/2014/main" id="{072F1427-0D95-4193-8568-B841464287C6}"/>
              </a:ext>
            </a:extLst>
          </p:cNvPr>
          <p:cNvSpPr>
            <a:spLocks noGrp="1"/>
          </p:cNvSpPr>
          <p:nvPr userDrawn="1">
            <p:ph type="body" sz="quarter" idx="22" hasCustomPrompt="1"/>
          </p:nvPr>
        </p:nvSpPr>
        <p:spPr>
          <a:xfrm>
            <a:off x="7080222"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1" name="Segnaposto testo 24">
            <a:extLst>
              <a:ext uri="{FF2B5EF4-FFF2-40B4-BE49-F238E27FC236}">
                <a16:creationId xmlns:a16="http://schemas.microsoft.com/office/drawing/2014/main" id="{789BACF4-9294-4E91-9380-4E85D94D1CC1}"/>
              </a:ext>
            </a:extLst>
          </p:cNvPr>
          <p:cNvSpPr>
            <a:spLocks noGrp="1"/>
          </p:cNvSpPr>
          <p:nvPr userDrawn="1">
            <p:ph type="body" sz="quarter" idx="23" hasCustomPrompt="1"/>
          </p:nvPr>
        </p:nvSpPr>
        <p:spPr>
          <a:xfrm>
            <a:off x="5251074"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2" name="Segnaposto testo 24">
            <a:extLst>
              <a:ext uri="{FF2B5EF4-FFF2-40B4-BE49-F238E27FC236}">
                <a16:creationId xmlns:a16="http://schemas.microsoft.com/office/drawing/2014/main" id="{39400F57-8A12-4268-A697-A9B5540C8049}"/>
              </a:ext>
            </a:extLst>
          </p:cNvPr>
          <p:cNvSpPr>
            <a:spLocks noGrp="1"/>
          </p:cNvSpPr>
          <p:nvPr userDrawn="1">
            <p:ph type="body" sz="quarter" idx="24" hasCustomPrompt="1"/>
          </p:nvPr>
        </p:nvSpPr>
        <p:spPr>
          <a:xfrm>
            <a:off x="5251074"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3" name="Segnaposto testo 24">
            <a:extLst>
              <a:ext uri="{FF2B5EF4-FFF2-40B4-BE49-F238E27FC236}">
                <a16:creationId xmlns:a16="http://schemas.microsoft.com/office/drawing/2014/main" id="{B728546F-BEE9-4586-B6A0-427354181E4E}"/>
              </a:ext>
            </a:extLst>
          </p:cNvPr>
          <p:cNvSpPr>
            <a:spLocks noGrp="1"/>
          </p:cNvSpPr>
          <p:nvPr userDrawn="1">
            <p:ph type="body" sz="quarter" idx="25" hasCustomPrompt="1"/>
          </p:nvPr>
        </p:nvSpPr>
        <p:spPr>
          <a:xfrm>
            <a:off x="8935692"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4" name="Segnaposto testo 24">
            <a:extLst>
              <a:ext uri="{FF2B5EF4-FFF2-40B4-BE49-F238E27FC236}">
                <a16:creationId xmlns:a16="http://schemas.microsoft.com/office/drawing/2014/main" id="{BC002BAF-ED2F-4719-8D9D-F9C6144F68D3}"/>
              </a:ext>
            </a:extLst>
          </p:cNvPr>
          <p:cNvSpPr>
            <a:spLocks noGrp="1"/>
          </p:cNvSpPr>
          <p:nvPr userDrawn="1">
            <p:ph type="body" sz="quarter" idx="26" hasCustomPrompt="1"/>
          </p:nvPr>
        </p:nvSpPr>
        <p:spPr>
          <a:xfrm>
            <a:off x="8935692"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5" name="Segnaposto testo 24">
            <a:extLst>
              <a:ext uri="{FF2B5EF4-FFF2-40B4-BE49-F238E27FC236}">
                <a16:creationId xmlns:a16="http://schemas.microsoft.com/office/drawing/2014/main" id="{324603C3-9D43-4708-8D72-DCCD4DBA99C5}"/>
              </a:ext>
            </a:extLst>
          </p:cNvPr>
          <p:cNvSpPr>
            <a:spLocks noGrp="1"/>
          </p:cNvSpPr>
          <p:nvPr userDrawn="1">
            <p:ph type="body" sz="quarter" idx="27" hasCustomPrompt="1"/>
          </p:nvPr>
        </p:nvSpPr>
        <p:spPr>
          <a:xfrm>
            <a:off x="10017083"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6" name="Segnaposto testo 24">
            <a:extLst>
              <a:ext uri="{FF2B5EF4-FFF2-40B4-BE49-F238E27FC236}">
                <a16:creationId xmlns:a16="http://schemas.microsoft.com/office/drawing/2014/main" id="{598657F5-1D40-46B3-82F6-2DB0C93FB03B}"/>
              </a:ext>
            </a:extLst>
          </p:cNvPr>
          <p:cNvSpPr>
            <a:spLocks noGrp="1"/>
          </p:cNvSpPr>
          <p:nvPr userDrawn="1">
            <p:ph type="body" sz="quarter" idx="28" hasCustomPrompt="1"/>
          </p:nvPr>
        </p:nvSpPr>
        <p:spPr>
          <a:xfrm>
            <a:off x="10017083"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pic>
        <p:nvPicPr>
          <p:cNvPr id="51" name="Graphic 50">
            <a:extLst>
              <a:ext uri="{FF2B5EF4-FFF2-40B4-BE49-F238E27FC236}">
                <a16:creationId xmlns:a16="http://schemas.microsoft.com/office/drawing/2014/main" id="{536D3F3F-AD61-4BC8-A0B7-A52B8B84FD4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3767" y="2772083"/>
            <a:ext cx="123825" cy="1171575"/>
          </a:xfrm>
          <a:prstGeom prst="rect">
            <a:avLst/>
          </a:prstGeom>
        </p:spPr>
      </p:pic>
      <p:sp>
        <p:nvSpPr>
          <p:cNvPr id="52" name="Segnaposto testo 24">
            <a:extLst>
              <a:ext uri="{FF2B5EF4-FFF2-40B4-BE49-F238E27FC236}">
                <a16:creationId xmlns:a16="http://schemas.microsoft.com/office/drawing/2014/main" id="{755EE5E1-82D5-40EE-982B-151B027B8EDE}"/>
              </a:ext>
            </a:extLst>
          </p:cNvPr>
          <p:cNvSpPr>
            <a:spLocks noGrp="1"/>
          </p:cNvSpPr>
          <p:nvPr>
            <p:ph type="body" sz="quarter" idx="31" hasCustomPrompt="1"/>
          </p:nvPr>
        </p:nvSpPr>
        <p:spPr>
          <a:xfrm>
            <a:off x="233359" y="283864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53" name="Segnaposto testo 24">
            <a:extLst>
              <a:ext uri="{FF2B5EF4-FFF2-40B4-BE49-F238E27FC236}">
                <a16:creationId xmlns:a16="http://schemas.microsoft.com/office/drawing/2014/main" id="{A564BF15-2852-401C-B8F3-B29F2816BF65}"/>
              </a:ext>
            </a:extLst>
          </p:cNvPr>
          <p:cNvSpPr>
            <a:spLocks noGrp="1"/>
          </p:cNvSpPr>
          <p:nvPr>
            <p:ph type="body" sz="quarter" idx="32" hasCustomPrompt="1"/>
          </p:nvPr>
        </p:nvSpPr>
        <p:spPr>
          <a:xfrm>
            <a:off x="233359"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1" spc="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46" name="Footer Placeholder 4">
            <a:extLst>
              <a:ext uri="{FF2B5EF4-FFF2-40B4-BE49-F238E27FC236}">
                <a16:creationId xmlns:a16="http://schemas.microsoft.com/office/drawing/2014/main" id="{7D6F8CFE-E3D1-4802-B946-B1570D1EB983}"/>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47" name="Slide Number Placeholder 5">
            <a:extLst>
              <a:ext uri="{FF2B5EF4-FFF2-40B4-BE49-F238E27FC236}">
                <a16:creationId xmlns:a16="http://schemas.microsoft.com/office/drawing/2014/main" id="{C78BB02B-0732-4AEF-9E5D-471C0BBD1068}"/>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8" name="Titolo 10">
            <a:extLst>
              <a:ext uri="{FF2B5EF4-FFF2-40B4-BE49-F238E27FC236}">
                <a16:creationId xmlns:a16="http://schemas.microsoft.com/office/drawing/2014/main" id="{296B1E6B-DBED-4287-8A06-CE4D7E0E3EE0}"/>
              </a:ext>
            </a:extLst>
          </p:cNvPr>
          <p:cNvSpPr>
            <a:spLocks noGrp="1"/>
          </p:cNvSpPr>
          <p:nvPr>
            <p:ph type="title"/>
          </p:nvPr>
        </p:nvSpPr>
        <p:spPr>
          <a:xfrm>
            <a:off x="874713" y="441326"/>
            <a:ext cx="10442573" cy="970948"/>
          </a:xfrm>
        </p:spPr>
        <p:txBody>
          <a:bodyPr/>
          <a:lstStyle/>
          <a:p>
            <a:endParaRPr lang="it-IT"/>
          </a:p>
        </p:txBody>
      </p:sp>
      <p:cxnSp>
        <p:nvCxnSpPr>
          <p:cNvPr id="37" name="Straight Connector 8">
            <a:extLst>
              <a:ext uri="{FF2B5EF4-FFF2-40B4-BE49-F238E27FC236}">
                <a16:creationId xmlns:a16="http://schemas.microsoft.com/office/drawing/2014/main" id="{67804822-D5E6-474E-9CBE-A343F7508FAE}"/>
              </a:ext>
            </a:extLst>
          </p:cNvPr>
          <p:cNvCxnSpPr/>
          <p:nvPr userDrawn="1"/>
        </p:nvCxnSpPr>
        <p:spPr>
          <a:xfrm flipH="1">
            <a:off x="335" y="1381153"/>
            <a:ext cx="837407" cy="0"/>
          </a:xfrm>
          <a:prstGeom prst="line">
            <a:avLst/>
          </a:prstGeom>
          <a:ln w="76200">
            <a:solidFill>
              <a:srgbClr val="A8D19A"/>
            </a:solidFill>
          </a:ln>
        </p:spPr>
        <p:style>
          <a:lnRef idx="1">
            <a:schemeClr val="accent1"/>
          </a:lnRef>
          <a:fillRef idx="0">
            <a:schemeClr val="accent1"/>
          </a:fillRef>
          <a:effectRef idx="0">
            <a:schemeClr val="accent1"/>
          </a:effectRef>
          <a:fontRef idx="minor">
            <a:schemeClr val="tx1"/>
          </a:fontRef>
        </p:style>
      </p:cxnSp>
      <p:pic>
        <p:nvPicPr>
          <p:cNvPr id="43" name="Immagine 42">
            <a:extLst>
              <a:ext uri="{FF2B5EF4-FFF2-40B4-BE49-F238E27FC236}">
                <a16:creationId xmlns:a16="http://schemas.microsoft.com/office/drawing/2014/main" id="{C51064F3-36EF-F442-AA49-42B09A819111}"/>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641731" y="5840129"/>
            <a:ext cx="228948" cy="652746"/>
          </a:xfrm>
          <a:prstGeom prst="rect">
            <a:avLst/>
          </a:prstGeom>
        </p:spPr>
      </p:pic>
    </p:spTree>
    <p:extLst>
      <p:ext uri="{BB962C8B-B14F-4D97-AF65-F5344CB8AC3E}">
        <p14:creationId xmlns:p14="http://schemas.microsoft.com/office/powerpoint/2010/main" val="596987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P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6FC1D0-936E-6244-9655-ABFEA54928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7" name="Footer Placeholder 4">
            <a:extLst>
              <a:ext uri="{FF2B5EF4-FFF2-40B4-BE49-F238E27FC236}">
                <a16:creationId xmlns:a16="http://schemas.microsoft.com/office/drawing/2014/main" id="{102CF34F-8B05-0740-B2F1-B9600121D8E9}"/>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rgbClr val="40140E"/>
                </a:solidFill>
              </a:defRPr>
            </a:lvl1pPr>
          </a:lstStyle>
          <a:p>
            <a:r>
              <a:rPr lang="it-IT"/>
              <a:t>Call for ideas Strategia Clima: esiti della valutazione</a:t>
            </a:r>
            <a:endParaRPr lang="en-US"/>
          </a:p>
        </p:txBody>
      </p:sp>
      <p:sp>
        <p:nvSpPr>
          <p:cNvPr id="8" name="Titolo 1">
            <a:extLst>
              <a:ext uri="{FF2B5EF4-FFF2-40B4-BE49-F238E27FC236}">
                <a16:creationId xmlns:a16="http://schemas.microsoft.com/office/drawing/2014/main" id="{543BDEC1-27B7-454C-AD5D-F061CDC45CD1}"/>
              </a:ext>
            </a:extLst>
          </p:cNvPr>
          <p:cNvSpPr>
            <a:spLocks noGrp="1"/>
          </p:cNvSpPr>
          <p:nvPr>
            <p:ph type="title"/>
          </p:nvPr>
        </p:nvSpPr>
        <p:spPr>
          <a:xfrm>
            <a:off x="874713" y="1975460"/>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9" name="Segnaposto contenuto 5">
            <a:extLst>
              <a:ext uri="{FF2B5EF4-FFF2-40B4-BE49-F238E27FC236}">
                <a16:creationId xmlns:a16="http://schemas.microsoft.com/office/drawing/2014/main" id="{03CCB68C-836A-A246-A1F3-57250B14C8A2}"/>
              </a:ext>
            </a:extLst>
          </p:cNvPr>
          <p:cNvSpPr>
            <a:spLocks noGrp="1"/>
          </p:cNvSpPr>
          <p:nvPr>
            <p:ph sz="quarter" idx="12" hasCustomPrompt="1"/>
          </p:nvPr>
        </p:nvSpPr>
        <p:spPr>
          <a:xfrm>
            <a:off x="874713" y="3429000"/>
            <a:ext cx="10442574" cy="2663825"/>
          </a:xfrm>
        </p:spPr>
        <p:txBody>
          <a:bodyPr/>
          <a:lstStyle>
            <a:lvl1pPr marL="0" indent="0">
              <a:buNone/>
              <a:defRPr sz="2000">
                <a:solidFill>
                  <a:srgbClr val="40140E"/>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2233439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P Cover 1.2">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4E231A3-68DB-6641-9CD0-0F5DB2CA75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7" b="-18297"/>
          <a:stretch/>
        </p:blipFill>
        <p:spPr>
          <a:xfrm>
            <a:off x="-108000" y="-11151"/>
            <a:ext cx="12326663" cy="8221412"/>
          </a:xfrm>
          <a:prstGeom prst="rect">
            <a:avLst/>
          </a:prstGeom>
        </p:spPr>
      </p:pic>
      <p:sp>
        <p:nvSpPr>
          <p:cNvPr id="5" name="Rettangolo 4">
            <a:extLst>
              <a:ext uri="{FF2B5EF4-FFF2-40B4-BE49-F238E27FC236}">
                <a16:creationId xmlns:a16="http://schemas.microsoft.com/office/drawing/2014/main" id="{1487B601-0C42-774B-86D2-B7829EB6D5AD}"/>
              </a:ext>
            </a:extLst>
          </p:cNvPr>
          <p:cNvSpPr/>
          <p:nvPr userDrawn="1"/>
        </p:nvSpPr>
        <p:spPr>
          <a:xfrm>
            <a:off x="-42596" y="-11151"/>
            <a:ext cx="12261260" cy="6969164"/>
          </a:xfrm>
          <a:prstGeom prst="rect">
            <a:avLst/>
          </a:prstGeom>
          <a:solidFill>
            <a:srgbClr val="9A3324">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86E4AD11-93C2-504B-9C72-6143BC23A6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7" name="Footer Placeholder 4">
            <a:extLst>
              <a:ext uri="{FF2B5EF4-FFF2-40B4-BE49-F238E27FC236}">
                <a16:creationId xmlns:a16="http://schemas.microsoft.com/office/drawing/2014/main" id="{DD14A547-CEE1-B745-A603-11BBA9E4C4B8}"/>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solidFill>
              </a:defRPr>
            </a:lvl1pPr>
          </a:lstStyle>
          <a:p>
            <a:r>
              <a:rPr lang="it-IT"/>
              <a:t>Call for ideas Strategia Clima: esiti della valutazione</a:t>
            </a:r>
            <a:endParaRPr lang="en-US"/>
          </a:p>
        </p:txBody>
      </p:sp>
      <p:sp>
        <p:nvSpPr>
          <p:cNvPr id="8" name="Segnaposto contenuto 5">
            <a:extLst>
              <a:ext uri="{FF2B5EF4-FFF2-40B4-BE49-F238E27FC236}">
                <a16:creationId xmlns:a16="http://schemas.microsoft.com/office/drawing/2014/main" id="{CF83E01A-C16D-5048-8BE2-F925FED4421A}"/>
              </a:ext>
            </a:extLst>
          </p:cNvPr>
          <p:cNvSpPr>
            <a:spLocks noGrp="1"/>
          </p:cNvSpPr>
          <p:nvPr>
            <p:ph sz="quarter" idx="12" hasCustomPrompt="1"/>
          </p:nvPr>
        </p:nvSpPr>
        <p:spPr>
          <a:xfrm>
            <a:off x="874713" y="3428999"/>
            <a:ext cx="10442574" cy="2663825"/>
          </a:xfrm>
          <a:prstGeom prst="rect">
            <a:avLst/>
          </a:prstGeom>
        </p:spPr>
        <p:txBody>
          <a:bodyPr/>
          <a:lstStyle>
            <a:lvl1pPr marL="0" indent="0">
              <a:buFontTx/>
              <a:buNone/>
              <a:defRPr>
                <a:solidFill>
                  <a:schemeClr val="bg1"/>
                </a:solidFill>
              </a:defRPr>
            </a:lvl1pPr>
            <a:lvl2pPr>
              <a:defRPr>
                <a:solidFill>
                  <a:srgbClr val="40140E"/>
                </a:solidFill>
              </a:defRPr>
            </a:lvl2pPr>
            <a:lvl3pPr>
              <a:defRPr>
                <a:solidFill>
                  <a:srgbClr val="40140E"/>
                </a:solidFill>
              </a:defRPr>
            </a:lvl3pPr>
            <a:lvl4pPr>
              <a:defRPr>
                <a:solidFill>
                  <a:srgbClr val="40140E"/>
                </a:solidFill>
              </a:defRPr>
            </a:lvl4pPr>
            <a:lvl5pPr>
              <a:defRPr>
                <a:solidFill>
                  <a:srgbClr val="40140E"/>
                </a:solidFill>
              </a:defRPr>
            </a:lvl5pPr>
          </a:lstStyle>
          <a:p>
            <a:pPr lvl="0"/>
            <a:r>
              <a:rPr lang="it-IT"/>
              <a:t>Modifica gli stili del testo dello schema</a:t>
            </a:r>
          </a:p>
        </p:txBody>
      </p:sp>
    </p:spTree>
    <p:extLst>
      <p:ext uri="{BB962C8B-B14F-4D97-AF65-F5344CB8AC3E}">
        <p14:creationId xmlns:p14="http://schemas.microsoft.com/office/powerpoint/2010/main" val="1136053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P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88C780C-29C6-3A48-B804-657161B5F2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
        <p:nvSpPr>
          <p:cNvPr id="7" name="Footer Placeholder 4">
            <a:extLst>
              <a:ext uri="{FF2B5EF4-FFF2-40B4-BE49-F238E27FC236}">
                <a16:creationId xmlns:a16="http://schemas.microsoft.com/office/drawing/2014/main" id="{F8741BAF-3C99-3A4F-A9E8-953C0182130B}"/>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rgbClr val="40140E"/>
                </a:solidFill>
              </a:defRPr>
            </a:lvl1pPr>
          </a:lstStyle>
          <a:p>
            <a:r>
              <a:rPr lang="it-IT"/>
              <a:t>Call for ideas Strategia Clima: esiti della valutazione</a:t>
            </a:r>
            <a:endParaRPr lang="en-US"/>
          </a:p>
        </p:txBody>
      </p:sp>
      <p:sp>
        <p:nvSpPr>
          <p:cNvPr id="8" name="Titolo 1">
            <a:extLst>
              <a:ext uri="{FF2B5EF4-FFF2-40B4-BE49-F238E27FC236}">
                <a16:creationId xmlns:a16="http://schemas.microsoft.com/office/drawing/2014/main" id="{7C62B861-1B00-4149-AFBF-48D0CF639902}"/>
              </a:ext>
            </a:extLst>
          </p:cNvPr>
          <p:cNvSpPr>
            <a:spLocks noGrp="1"/>
          </p:cNvSpPr>
          <p:nvPr>
            <p:ph type="title"/>
          </p:nvPr>
        </p:nvSpPr>
        <p:spPr>
          <a:xfrm>
            <a:off x="874713" y="1975460"/>
            <a:ext cx="10442573" cy="1444639"/>
          </a:xfrm>
        </p:spPr>
        <p:txBody>
          <a:bodyPr anchor="b">
            <a:normAutofit/>
          </a:bodyPr>
          <a:lstStyle>
            <a:lvl1pPr>
              <a:defRPr sz="3600">
                <a:solidFill>
                  <a:srgbClr val="9A3324"/>
                </a:solidFill>
              </a:defRPr>
            </a:lvl1pPr>
          </a:lstStyle>
          <a:p>
            <a:r>
              <a:rPr lang="it-IT"/>
              <a:t>Fare clic per modificare lo stile del titolo</a:t>
            </a:r>
          </a:p>
        </p:txBody>
      </p:sp>
      <p:sp>
        <p:nvSpPr>
          <p:cNvPr id="9" name="Segnaposto contenuto 5">
            <a:extLst>
              <a:ext uri="{FF2B5EF4-FFF2-40B4-BE49-F238E27FC236}">
                <a16:creationId xmlns:a16="http://schemas.microsoft.com/office/drawing/2014/main" id="{DD5FE8D6-03A5-CA4C-87FE-8366D23E4D7B}"/>
              </a:ext>
            </a:extLst>
          </p:cNvPr>
          <p:cNvSpPr>
            <a:spLocks noGrp="1"/>
          </p:cNvSpPr>
          <p:nvPr>
            <p:ph sz="quarter" idx="12" hasCustomPrompt="1"/>
          </p:nvPr>
        </p:nvSpPr>
        <p:spPr>
          <a:xfrm>
            <a:off x="874713" y="3429000"/>
            <a:ext cx="10442574" cy="2663825"/>
          </a:xfrm>
        </p:spPr>
        <p:txBody>
          <a:bodyPr/>
          <a:lstStyle>
            <a:lvl1pPr marL="0" indent="0">
              <a:buNone/>
              <a:defRPr sz="2000">
                <a:solidFill>
                  <a:srgbClr val="9A332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1389621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mmario di spaccacapitoli">
    <p:spTree>
      <p:nvGrpSpPr>
        <p:cNvPr id="1" name=""/>
        <p:cNvGrpSpPr/>
        <p:nvPr/>
      </p:nvGrpSpPr>
      <p:grpSpPr>
        <a:xfrm>
          <a:off x="0" y="0"/>
          <a:ext cx="0" cy="0"/>
          <a:chOff x="0" y="0"/>
          <a:chExt cx="0" cy="0"/>
        </a:xfrm>
      </p:grpSpPr>
      <p:sp>
        <p:nvSpPr>
          <p:cNvPr id="34" name="Segnaposto testo 24">
            <a:extLst>
              <a:ext uri="{FF2B5EF4-FFF2-40B4-BE49-F238E27FC236}">
                <a16:creationId xmlns:a16="http://schemas.microsoft.com/office/drawing/2014/main" id="{7955F5BD-43C9-4C74-A8F9-7C897E4E2400}"/>
              </a:ext>
            </a:extLst>
          </p:cNvPr>
          <p:cNvSpPr>
            <a:spLocks noGrp="1"/>
          </p:cNvSpPr>
          <p:nvPr>
            <p:ph type="body" sz="quarter" idx="17" hasCustomPrompt="1"/>
          </p:nvPr>
        </p:nvSpPr>
        <p:spPr>
          <a:xfrm>
            <a:off x="2812676" y="3505918"/>
            <a:ext cx="2292724" cy="549421"/>
          </a:xfrm>
          <a:prstGeom prst="rect">
            <a:avLst/>
          </a:prstGeom>
        </p:spPr>
        <p:txBody>
          <a:bodyPr>
            <a:noAutofit/>
          </a:bodyPr>
          <a:lstStyle>
            <a:lvl1pPr marL="0" indent="0">
              <a:lnSpc>
                <a:spcPts val="2500"/>
              </a:lnSpc>
              <a:buNone/>
              <a:defRPr sz="2400" b="0">
                <a:solidFill>
                  <a:srgbClr val="9A3324"/>
                </a:solidFill>
              </a:defRPr>
            </a:lvl1pPr>
          </a:lstStyle>
          <a:p>
            <a:r>
              <a:rPr lang="it-IT"/>
              <a:t>Title text</a:t>
            </a:r>
            <a:endParaRPr lang="en-US"/>
          </a:p>
        </p:txBody>
      </p:sp>
      <p:sp>
        <p:nvSpPr>
          <p:cNvPr id="35" name="Segnaposto testo 24">
            <a:extLst>
              <a:ext uri="{FF2B5EF4-FFF2-40B4-BE49-F238E27FC236}">
                <a16:creationId xmlns:a16="http://schemas.microsoft.com/office/drawing/2014/main" id="{B1D548C7-F02D-4A48-B1E1-5642BA70A585}"/>
              </a:ext>
            </a:extLst>
          </p:cNvPr>
          <p:cNvSpPr>
            <a:spLocks noGrp="1"/>
          </p:cNvSpPr>
          <p:nvPr>
            <p:ph type="body" sz="quarter" idx="18" hasCustomPrompt="1"/>
          </p:nvPr>
        </p:nvSpPr>
        <p:spPr>
          <a:xfrm>
            <a:off x="2812676"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6" name="Segnaposto testo 24">
            <a:extLst>
              <a:ext uri="{FF2B5EF4-FFF2-40B4-BE49-F238E27FC236}">
                <a16:creationId xmlns:a16="http://schemas.microsoft.com/office/drawing/2014/main" id="{5C39D764-A257-491C-AE6C-B421E297BFE4}"/>
              </a:ext>
            </a:extLst>
          </p:cNvPr>
          <p:cNvSpPr>
            <a:spLocks noGrp="1"/>
          </p:cNvSpPr>
          <p:nvPr>
            <p:ph type="body" sz="quarter" idx="19" hasCustomPrompt="1"/>
          </p:nvPr>
        </p:nvSpPr>
        <p:spPr>
          <a:xfrm>
            <a:off x="6219161" y="3505918"/>
            <a:ext cx="2292724" cy="549421"/>
          </a:xfrm>
          <a:prstGeom prst="rect">
            <a:avLst/>
          </a:prstGeom>
        </p:spPr>
        <p:txBody>
          <a:bodyPr vert="horz" lIns="91440" tIns="45720" rIns="91440" bIns="45720" rtlCol="0">
            <a:noAutofit/>
          </a:bodyPr>
          <a:lstStyle>
            <a:lvl1pPr>
              <a:defRPr lang="en-US" sz="2400" dirty="0">
                <a:solidFill>
                  <a:srgbClr val="9A3324"/>
                </a:solidFill>
              </a:defRPr>
            </a:lvl1pPr>
          </a:lstStyle>
          <a:p>
            <a:pPr marL="0" lvl="0" indent="0">
              <a:lnSpc>
                <a:spcPts val="2500"/>
              </a:lnSpc>
              <a:buNone/>
            </a:pPr>
            <a:r>
              <a:rPr lang="it-IT"/>
              <a:t>Title text</a:t>
            </a:r>
            <a:endParaRPr lang="en-US"/>
          </a:p>
        </p:txBody>
      </p:sp>
      <p:sp>
        <p:nvSpPr>
          <p:cNvPr id="47" name="Segnaposto testo 24">
            <a:extLst>
              <a:ext uri="{FF2B5EF4-FFF2-40B4-BE49-F238E27FC236}">
                <a16:creationId xmlns:a16="http://schemas.microsoft.com/office/drawing/2014/main" id="{2FF160A8-1400-49F2-8810-EC71047EEC90}"/>
              </a:ext>
            </a:extLst>
          </p:cNvPr>
          <p:cNvSpPr>
            <a:spLocks noGrp="1"/>
          </p:cNvSpPr>
          <p:nvPr>
            <p:ph type="body" sz="quarter" idx="20" hasCustomPrompt="1"/>
          </p:nvPr>
        </p:nvSpPr>
        <p:spPr>
          <a:xfrm>
            <a:off x="621916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8" name="Segnaposto testo 24">
            <a:extLst>
              <a:ext uri="{FF2B5EF4-FFF2-40B4-BE49-F238E27FC236}">
                <a16:creationId xmlns:a16="http://schemas.microsoft.com/office/drawing/2014/main" id="{24E2BD97-D274-4E16-BEC9-B57FE7DE12E6}"/>
              </a:ext>
            </a:extLst>
          </p:cNvPr>
          <p:cNvSpPr>
            <a:spLocks noGrp="1"/>
          </p:cNvSpPr>
          <p:nvPr>
            <p:ph type="body" sz="quarter" idx="21" hasCustomPrompt="1"/>
          </p:nvPr>
        </p:nvSpPr>
        <p:spPr>
          <a:xfrm>
            <a:off x="9597071" y="3505918"/>
            <a:ext cx="2292724" cy="549421"/>
          </a:xfrm>
          <a:prstGeom prst="rect">
            <a:avLst/>
          </a:prstGeom>
        </p:spPr>
        <p:txBody>
          <a:bodyPr vert="horz" lIns="91440" tIns="45720" rIns="91440" bIns="45720" rtlCol="0">
            <a:noAutofit/>
          </a:bodyPr>
          <a:lstStyle>
            <a:lvl1pPr>
              <a:defRPr lang="en-US" sz="2400" dirty="0">
                <a:solidFill>
                  <a:srgbClr val="9A3324"/>
                </a:solidFill>
              </a:defRPr>
            </a:lvl1pPr>
          </a:lstStyle>
          <a:p>
            <a:pPr marL="0" lvl="0" indent="0">
              <a:lnSpc>
                <a:spcPts val="2500"/>
              </a:lnSpc>
              <a:buNone/>
            </a:pPr>
            <a:r>
              <a:rPr lang="it-IT"/>
              <a:t>Title text</a:t>
            </a:r>
            <a:endParaRPr lang="en-US"/>
          </a:p>
        </p:txBody>
      </p:sp>
      <p:sp>
        <p:nvSpPr>
          <p:cNvPr id="49" name="Segnaposto testo 24">
            <a:extLst>
              <a:ext uri="{FF2B5EF4-FFF2-40B4-BE49-F238E27FC236}">
                <a16:creationId xmlns:a16="http://schemas.microsoft.com/office/drawing/2014/main" id="{87ADE413-6879-44E3-A7D1-EA0E12A46463}"/>
              </a:ext>
            </a:extLst>
          </p:cNvPr>
          <p:cNvSpPr>
            <a:spLocks noGrp="1"/>
          </p:cNvSpPr>
          <p:nvPr>
            <p:ph type="body" sz="quarter" idx="22" hasCustomPrompt="1"/>
          </p:nvPr>
        </p:nvSpPr>
        <p:spPr>
          <a:xfrm>
            <a:off x="959707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0" name="Segnaposto testo 24">
            <a:extLst>
              <a:ext uri="{FF2B5EF4-FFF2-40B4-BE49-F238E27FC236}">
                <a16:creationId xmlns:a16="http://schemas.microsoft.com/office/drawing/2014/main" id="{F7196F61-0FE2-4275-92B0-A91EDDB159AC}"/>
              </a:ext>
            </a:extLst>
          </p:cNvPr>
          <p:cNvSpPr>
            <a:spLocks noGrp="1"/>
          </p:cNvSpPr>
          <p:nvPr>
            <p:ph type="body" sz="quarter" idx="23" hasCustomPrompt="1"/>
          </p:nvPr>
        </p:nvSpPr>
        <p:spPr>
          <a:xfrm>
            <a:off x="2812676" y="4831202"/>
            <a:ext cx="2292724" cy="549421"/>
          </a:xfrm>
          <a:prstGeom prst="rect">
            <a:avLst/>
          </a:prstGeom>
        </p:spPr>
        <p:txBody>
          <a:bodyPr vert="horz" lIns="91440" tIns="45720" rIns="91440" bIns="45720" rtlCol="0">
            <a:noAutofit/>
          </a:bodyPr>
          <a:lstStyle>
            <a:lvl1pPr>
              <a:defRPr lang="en-US" sz="2400" dirty="0">
                <a:solidFill>
                  <a:srgbClr val="9A3324"/>
                </a:solidFill>
              </a:defRPr>
            </a:lvl1pPr>
          </a:lstStyle>
          <a:p>
            <a:pPr marL="0" lvl="0" indent="0">
              <a:lnSpc>
                <a:spcPts val="2500"/>
              </a:lnSpc>
              <a:buNone/>
            </a:pPr>
            <a:r>
              <a:rPr lang="it-IT"/>
              <a:t>Title text</a:t>
            </a:r>
            <a:endParaRPr lang="en-US"/>
          </a:p>
        </p:txBody>
      </p:sp>
      <p:sp>
        <p:nvSpPr>
          <p:cNvPr id="51" name="Segnaposto testo 24">
            <a:extLst>
              <a:ext uri="{FF2B5EF4-FFF2-40B4-BE49-F238E27FC236}">
                <a16:creationId xmlns:a16="http://schemas.microsoft.com/office/drawing/2014/main" id="{537133DB-DA6A-4EC2-9547-378336944C06}"/>
              </a:ext>
            </a:extLst>
          </p:cNvPr>
          <p:cNvSpPr>
            <a:spLocks noGrp="1"/>
          </p:cNvSpPr>
          <p:nvPr>
            <p:ph type="body" sz="quarter" idx="24" hasCustomPrompt="1"/>
          </p:nvPr>
        </p:nvSpPr>
        <p:spPr>
          <a:xfrm>
            <a:off x="2812676"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2" name="Segnaposto testo 24">
            <a:extLst>
              <a:ext uri="{FF2B5EF4-FFF2-40B4-BE49-F238E27FC236}">
                <a16:creationId xmlns:a16="http://schemas.microsoft.com/office/drawing/2014/main" id="{E92187DC-5E69-4BCF-81C9-08886A31DA25}"/>
              </a:ext>
            </a:extLst>
          </p:cNvPr>
          <p:cNvSpPr>
            <a:spLocks noGrp="1"/>
          </p:cNvSpPr>
          <p:nvPr>
            <p:ph type="body" sz="quarter" idx="25" hasCustomPrompt="1"/>
          </p:nvPr>
        </p:nvSpPr>
        <p:spPr>
          <a:xfrm>
            <a:off x="6219161" y="4831202"/>
            <a:ext cx="2292724" cy="549421"/>
          </a:xfrm>
          <a:prstGeom prst="rect">
            <a:avLst/>
          </a:prstGeom>
        </p:spPr>
        <p:txBody>
          <a:bodyPr vert="horz" lIns="91440" tIns="45720" rIns="91440" bIns="45720" rtlCol="0">
            <a:noAutofit/>
          </a:bodyPr>
          <a:lstStyle>
            <a:lvl1pPr>
              <a:defRPr lang="en-US" sz="2400" dirty="0">
                <a:solidFill>
                  <a:srgbClr val="9A3324"/>
                </a:solidFill>
              </a:defRPr>
            </a:lvl1pPr>
          </a:lstStyle>
          <a:p>
            <a:pPr marL="0" lvl="0" indent="0">
              <a:lnSpc>
                <a:spcPts val="2500"/>
              </a:lnSpc>
              <a:buNone/>
            </a:pPr>
            <a:r>
              <a:rPr lang="it-IT"/>
              <a:t>Title text</a:t>
            </a:r>
            <a:endParaRPr lang="en-US"/>
          </a:p>
        </p:txBody>
      </p:sp>
      <p:sp>
        <p:nvSpPr>
          <p:cNvPr id="53" name="Segnaposto testo 24">
            <a:extLst>
              <a:ext uri="{FF2B5EF4-FFF2-40B4-BE49-F238E27FC236}">
                <a16:creationId xmlns:a16="http://schemas.microsoft.com/office/drawing/2014/main" id="{D5908821-C22C-4C5E-8340-30F2226411C7}"/>
              </a:ext>
            </a:extLst>
          </p:cNvPr>
          <p:cNvSpPr>
            <a:spLocks noGrp="1"/>
          </p:cNvSpPr>
          <p:nvPr>
            <p:ph type="body" sz="quarter" idx="26" hasCustomPrompt="1"/>
          </p:nvPr>
        </p:nvSpPr>
        <p:spPr>
          <a:xfrm>
            <a:off x="621916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4" name="Segnaposto testo 24">
            <a:extLst>
              <a:ext uri="{FF2B5EF4-FFF2-40B4-BE49-F238E27FC236}">
                <a16:creationId xmlns:a16="http://schemas.microsoft.com/office/drawing/2014/main" id="{CE5F1062-84F2-4A60-A7AF-A2803496220B}"/>
              </a:ext>
            </a:extLst>
          </p:cNvPr>
          <p:cNvSpPr>
            <a:spLocks noGrp="1"/>
          </p:cNvSpPr>
          <p:nvPr>
            <p:ph type="body" sz="quarter" idx="27" hasCustomPrompt="1"/>
          </p:nvPr>
        </p:nvSpPr>
        <p:spPr>
          <a:xfrm>
            <a:off x="9597071" y="4831202"/>
            <a:ext cx="2292724" cy="549421"/>
          </a:xfrm>
          <a:prstGeom prst="rect">
            <a:avLst/>
          </a:prstGeom>
        </p:spPr>
        <p:txBody>
          <a:bodyPr vert="horz" lIns="91440" tIns="45720" rIns="91440" bIns="45720" rtlCol="0">
            <a:noAutofit/>
          </a:bodyPr>
          <a:lstStyle>
            <a:lvl1pPr>
              <a:defRPr lang="en-US" sz="2400" dirty="0">
                <a:solidFill>
                  <a:srgbClr val="9A3324"/>
                </a:solidFill>
              </a:defRPr>
            </a:lvl1pPr>
          </a:lstStyle>
          <a:p>
            <a:pPr marL="0" lvl="0" indent="0">
              <a:lnSpc>
                <a:spcPts val="2500"/>
              </a:lnSpc>
              <a:buNone/>
            </a:pPr>
            <a:r>
              <a:rPr lang="it-IT"/>
              <a:t>Title text</a:t>
            </a:r>
            <a:endParaRPr lang="en-US"/>
          </a:p>
        </p:txBody>
      </p:sp>
      <p:sp>
        <p:nvSpPr>
          <p:cNvPr id="55" name="Segnaposto testo 24">
            <a:extLst>
              <a:ext uri="{FF2B5EF4-FFF2-40B4-BE49-F238E27FC236}">
                <a16:creationId xmlns:a16="http://schemas.microsoft.com/office/drawing/2014/main" id="{63CC4051-2CC3-4858-9ACF-906CA6AA5FE2}"/>
              </a:ext>
            </a:extLst>
          </p:cNvPr>
          <p:cNvSpPr>
            <a:spLocks noGrp="1"/>
          </p:cNvSpPr>
          <p:nvPr>
            <p:ph type="body" sz="quarter" idx="28" hasCustomPrompt="1"/>
          </p:nvPr>
        </p:nvSpPr>
        <p:spPr>
          <a:xfrm>
            <a:off x="959707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23" name="Footer Placeholder 4">
            <a:extLst>
              <a:ext uri="{FF2B5EF4-FFF2-40B4-BE49-F238E27FC236}">
                <a16:creationId xmlns:a16="http://schemas.microsoft.com/office/drawing/2014/main" id="{12568703-CAFC-4F35-AE56-7CF5F957F74F}"/>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4" name="Slide Number Placeholder 5">
            <a:extLst>
              <a:ext uri="{FF2B5EF4-FFF2-40B4-BE49-F238E27FC236}">
                <a16:creationId xmlns:a16="http://schemas.microsoft.com/office/drawing/2014/main" id="{6BE6B7C9-BF33-42A4-9B96-35C298A0B2EF}"/>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7" name="Segnaposto testo 24">
            <a:extLst>
              <a:ext uri="{FF2B5EF4-FFF2-40B4-BE49-F238E27FC236}">
                <a16:creationId xmlns:a16="http://schemas.microsoft.com/office/drawing/2014/main" id="{5563F32C-F9E0-4E27-94FD-1A32CF109981}"/>
              </a:ext>
            </a:extLst>
          </p:cNvPr>
          <p:cNvSpPr>
            <a:spLocks noGrp="1"/>
          </p:cNvSpPr>
          <p:nvPr>
            <p:ph type="body" sz="quarter" idx="31" hasCustomPrompt="1"/>
          </p:nvPr>
        </p:nvSpPr>
        <p:spPr>
          <a:xfrm>
            <a:off x="1971368" y="3453046"/>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sp>
        <p:nvSpPr>
          <p:cNvPr id="38" name="Segnaposto testo 24">
            <a:extLst>
              <a:ext uri="{FF2B5EF4-FFF2-40B4-BE49-F238E27FC236}">
                <a16:creationId xmlns:a16="http://schemas.microsoft.com/office/drawing/2014/main" id="{E1080827-3A66-4298-A405-B4F32D2276F2}"/>
              </a:ext>
            </a:extLst>
          </p:cNvPr>
          <p:cNvSpPr>
            <a:spLocks noGrp="1"/>
          </p:cNvSpPr>
          <p:nvPr>
            <p:ph type="body" sz="quarter" idx="32" hasCustomPrompt="1"/>
          </p:nvPr>
        </p:nvSpPr>
        <p:spPr>
          <a:xfrm>
            <a:off x="5366885" y="3453046"/>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sp>
        <p:nvSpPr>
          <p:cNvPr id="39" name="Segnaposto testo 24">
            <a:extLst>
              <a:ext uri="{FF2B5EF4-FFF2-40B4-BE49-F238E27FC236}">
                <a16:creationId xmlns:a16="http://schemas.microsoft.com/office/drawing/2014/main" id="{DF1F49CC-7552-486E-862A-3EC5E1601C0E}"/>
              </a:ext>
            </a:extLst>
          </p:cNvPr>
          <p:cNvSpPr>
            <a:spLocks noGrp="1"/>
          </p:cNvSpPr>
          <p:nvPr>
            <p:ph type="body" sz="quarter" idx="33" hasCustomPrompt="1"/>
          </p:nvPr>
        </p:nvSpPr>
        <p:spPr>
          <a:xfrm>
            <a:off x="8762402" y="3453046"/>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sp>
        <p:nvSpPr>
          <p:cNvPr id="43" name="Segnaposto testo 24">
            <a:extLst>
              <a:ext uri="{FF2B5EF4-FFF2-40B4-BE49-F238E27FC236}">
                <a16:creationId xmlns:a16="http://schemas.microsoft.com/office/drawing/2014/main" id="{245E607E-B63C-4135-A7FD-03314A7AEA18}"/>
              </a:ext>
            </a:extLst>
          </p:cNvPr>
          <p:cNvSpPr>
            <a:spLocks noGrp="1"/>
          </p:cNvSpPr>
          <p:nvPr>
            <p:ph type="body" sz="quarter" idx="34" hasCustomPrompt="1"/>
          </p:nvPr>
        </p:nvSpPr>
        <p:spPr>
          <a:xfrm>
            <a:off x="1968021" y="4766031"/>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sp>
        <p:nvSpPr>
          <p:cNvPr id="44" name="Segnaposto testo 24">
            <a:extLst>
              <a:ext uri="{FF2B5EF4-FFF2-40B4-BE49-F238E27FC236}">
                <a16:creationId xmlns:a16="http://schemas.microsoft.com/office/drawing/2014/main" id="{62A6999B-E55D-4059-B067-092B05A3308D}"/>
              </a:ext>
            </a:extLst>
          </p:cNvPr>
          <p:cNvSpPr>
            <a:spLocks noGrp="1"/>
          </p:cNvSpPr>
          <p:nvPr>
            <p:ph type="body" sz="quarter" idx="35" hasCustomPrompt="1"/>
          </p:nvPr>
        </p:nvSpPr>
        <p:spPr>
          <a:xfrm>
            <a:off x="5363538" y="4766031"/>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sp>
        <p:nvSpPr>
          <p:cNvPr id="45" name="Segnaposto testo 24">
            <a:extLst>
              <a:ext uri="{FF2B5EF4-FFF2-40B4-BE49-F238E27FC236}">
                <a16:creationId xmlns:a16="http://schemas.microsoft.com/office/drawing/2014/main" id="{FC5EAB03-C2AF-4E6F-88C1-7FB5693A3AF8}"/>
              </a:ext>
            </a:extLst>
          </p:cNvPr>
          <p:cNvSpPr>
            <a:spLocks noGrp="1"/>
          </p:cNvSpPr>
          <p:nvPr>
            <p:ph type="body" sz="quarter" idx="36" hasCustomPrompt="1"/>
          </p:nvPr>
        </p:nvSpPr>
        <p:spPr>
          <a:xfrm>
            <a:off x="8759055" y="4766031"/>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cxnSp>
        <p:nvCxnSpPr>
          <p:cNvPr id="58" name="Straight Connector 8">
            <a:extLst>
              <a:ext uri="{FF2B5EF4-FFF2-40B4-BE49-F238E27FC236}">
                <a16:creationId xmlns:a16="http://schemas.microsoft.com/office/drawing/2014/main" id="{2DDD706D-4EC2-4A9C-AB35-54495EBED817}"/>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
        <p:nvSpPr>
          <p:cNvPr id="60" name="Titolo 1">
            <a:extLst>
              <a:ext uri="{FF2B5EF4-FFF2-40B4-BE49-F238E27FC236}">
                <a16:creationId xmlns:a16="http://schemas.microsoft.com/office/drawing/2014/main" id="{C8A5BC56-E5BB-487A-99C8-B74D37741CA6}"/>
              </a:ext>
            </a:extLst>
          </p:cNvPr>
          <p:cNvSpPr>
            <a:spLocks noGrp="1"/>
          </p:cNvSpPr>
          <p:nvPr>
            <p:ph type="title" hasCustomPrompt="1"/>
          </p:nvPr>
        </p:nvSpPr>
        <p:spPr>
          <a:xfrm>
            <a:off x="874713" y="441326"/>
            <a:ext cx="10442573" cy="970948"/>
          </a:xfrm>
        </p:spPr>
        <p:txBody>
          <a:bodyPr>
            <a:noAutofit/>
          </a:bodyPr>
          <a:lstStyle>
            <a:lvl1pPr>
              <a:defRPr/>
            </a:lvl1pPr>
          </a:lstStyle>
          <a:p>
            <a:r>
              <a:rPr lang="it-IT"/>
              <a:t>Titolo slide</a:t>
            </a:r>
          </a:p>
        </p:txBody>
      </p:sp>
      <p:cxnSp>
        <p:nvCxnSpPr>
          <p:cNvPr id="61" name="Straight Connector 11">
            <a:extLst>
              <a:ext uri="{FF2B5EF4-FFF2-40B4-BE49-F238E27FC236}">
                <a16:creationId xmlns:a16="http://schemas.microsoft.com/office/drawing/2014/main" id="{308811F1-82E6-433E-832A-E2734DE4AA6F}"/>
              </a:ext>
            </a:extLst>
          </p:cNvPr>
          <p:cNvCxnSpPr/>
          <p:nvPr userDrawn="1"/>
        </p:nvCxnSpPr>
        <p:spPr>
          <a:xfrm>
            <a:off x="1474520" y="2256822"/>
            <a:ext cx="0" cy="1807580"/>
          </a:xfrm>
          <a:prstGeom prst="line">
            <a:avLst/>
          </a:prstGeom>
          <a:ln w="28575">
            <a:solidFill>
              <a:srgbClr val="9A3324"/>
            </a:solidFill>
          </a:ln>
        </p:spPr>
        <p:style>
          <a:lnRef idx="1">
            <a:schemeClr val="accent1"/>
          </a:lnRef>
          <a:fillRef idx="0">
            <a:schemeClr val="accent1"/>
          </a:fillRef>
          <a:effectRef idx="0">
            <a:schemeClr val="accent1"/>
          </a:effectRef>
          <a:fontRef idx="minor">
            <a:schemeClr val="tx1"/>
          </a:fontRef>
        </p:style>
      </p:cxnSp>
      <p:sp>
        <p:nvSpPr>
          <p:cNvPr id="62" name="Segnaposto testo 24">
            <a:extLst>
              <a:ext uri="{FF2B5EF4-FFF2-40B4-BE49-F238E27FC236}">
                <a16:creationId xmlns:a16="http://schemas.microsoft.com/office/drawing/2014/main" id="{2C08B120-4C91-4CDD-AC2C-827A8E670EA4}"/>
              </a:ext>
            </a:extLst>
          </p:cNvPr>
          <p:cNvSpPr>
            <a:spLocks noGrp="1"/>
          </p:cNvSpPr>
          <p:nvPr>
            <p:ph type="body" sz="quarter" idx="37" hasCustomPrompt="1"/>
          </p:nvPr>
        </p:nvSpPr>
        <p:spPr>
          <a:xfrm>
            <a:off x="2817071" y="2180172"/>
            <a:ext cx="2292724" cy="549421"/>
          </a:xfrm>
          <a:prstGeom prst="rect">
            <a:avLst/>
          </a:prstGeom>
        </p:spPr>
        <p:txBody>
          <a:bodyPr>
            <a:noAutofit/>
          </a:bodyPr>
          <a:lstStyle>
            <a:lvl1pPr marL="0" indent="0">
              <a:lnSpc>
                <a:spcPts val="2500"/>
              </a:lnSpc>
              <a:buNone/>
              <a:defRPr sz="2400" b="0">
                <a:solidFill>
                  <a:srgbClr val="9A3324"/>
                </a:solidFill>
              </a:defRPr>
            </a:lvl1pPr>
          </a:lstStyle>
          <a:p>
            <a:r>
              <a:rPr lang="it-IT"/>
              <a:t>Title text</a:t>
            </a:r>
            <a:endParaRPr lang="en-US"/>
          </a:p>
        </p:txBody>
      </p:sp>
      <p:sp>
        <p:nvSpPr>
          <p:cNvPr id="63" name="Segnaposto testo 24">
            <a:extLst>
              <a:ext uri="{FF2B5EF4-FFF2-40B4-BE49-F238E27FC236}">
                <a16:creationId xmlns:a16="http://schemas.microsoft.com/office/drawing/2014/main" id="{52093D00-AF58-40CE-A830-DB90B06561A9}"/>
              </a:ext>
            </a:extLst>
          </p:cNvPr>
          <p:cNvSpPr>
            <a:spLocks noGrp="1"/>
          </p:cNvSpPr>
          <p:nvPr>
            <p:ph type="body" sz="quarter" idx="38" hasCustomPrompt="1"/>
          </p:nvPr>
        </p:nvSpPr>
        <p:spPr>
          <a:xfrm>
            <a:off x="2817071"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4" name="Segnaposto testo 24">
            <a:extLst>
              <a:ext uri="{FF2B5EF4-FFF2-40B4-BE49-F238E27FC236}">
                <a16:creationId xmlns:a16="http://schemas.microsoft.com/office/drawing/2014/main" id="{780DD9F3-9976-414B-B5DD-5DEAB882A794}"/>
              </a:ext>
            </a:extLst>
          </p:cNvPr>
          <p:cNvSpPr>
            <a:spLocks noGrp="1"/>
          </p:cNvSpPr>
          <p:nvPr>
            <p:ph type="body" sz="quarter" idx="39" hasCustomPrompt="1"/>
          </p:nvPr>
        </p:nvSpPr>
        <p:spPr>
          <a:xfrm>
            <a:off x="6223556" y="2180172"/>
            <a:ext cx="2292724" cy="549421"/>
          </a:xfrm>
          <a:prstGeom prst="rect">
            <a:avLst/>
          </a:prstGeom>
        </p:spPr>
        <p:txBody>
          <a:bodyPr vert="horz" lIns="91440" tIns="45720" rIns="91440" bIns="45720" rtlCol="0">
            <a:noAutofit/>
          </a:bodyPr>
          <a:lstStyle>
            <a:lvl1pPr>
              <a:defRPr lang="en-US" sz="2400" dirty="0">
                <a:solidFill>
                  <a:srgbClr val="9A3324"/>
                </a:solidFill>
              </a:defRPr>
            </a:lvl1pPr>
          </a:lstStyle>
          <a:p>
            <a:pPr marL="0" lvl="0" indent="0">
              <a:lnSpc>
                <a:spcPts val="2500"/>
              </a:lnSpc>
              <a:buNone/>
            </a:pPr>
            <a:r>
              <a:rPr lang="it-IT"/>
              <a:t>Title text</a:t>
            </a:r>
            <a:endParaRPr lang="en-US"/>
          </a:p>
        </p:txBody>
      </p:sp>
      <p:sp>
        <p:nvSpPr>
          <p:cNvPr id="65" name="Segnaposto testo 24">
            <a:extLst>
              <a:ext uri="{FF2B5EF4-FFF2-40B4-BE49-F238E27FC236}">
                <a16:creationId xmlns:a16="http://schemas.microsoft.com/office/drawing/2014/main" id="{E2CEC10A-802F-4835-B37C-E1862AFCADD1}"/>
              </a:ext>
            </a:extLst>
          </p:cNvPr>
          <p:cNvSpPr>
            <a:spLocks noGrp="1"/>
          </p:cNvSpPr>
          <p:nvPr>
            <p:ph type="body" sz="quarter" idx="40" hasCustomPrompt="1"/>
          </p:nvPr>
        </p:nvSpPr>
        <p:spPr>
          <a:xfrm>
            <a:off x="622355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6" name="Segnaposto testo 24">
            <a:extLst>
              <a:ext uri="{FF2B5EF4-FFF2-40B4-BE49-F238E27FC236}">
                <a16:creationId xmlns:a16="http://schemas.microsoft.com/office/drawing/2014/main" id="{90121365-0692-46D3-A26C-87255183D805}"/>
              </a:ext>
            </a:extLst>
          </p:cNvPr>
          <p:cNvSpPr>
            <a:spLocks noGrp="1"/>
          </p:cNvSpPr>
          <p:nvPr>
            <p:ph type="body" sz="quarter" idx="41" hasCustomPrompt="1"/>
          </p:nvPr>
        </p:nvSpPr>
        <p:spPr>
          <a:xfrm>
            <a:off x="9601466" y="2180172"/>
            <a:ext cx="2292724" cy="549421"/>
          </a:xfrm>
          <a:prstGeom prst="rect">
            <a:avLst/>
          </a:prstGeom>
        </p:spPr>
        <p:txBody>
          <a:bodyPr vert="horz" lIns="91440" tIns="45720" rIns="91440" bIns="45720" rtlCol="0">
            <a:noAutofit/>
          </a:bodyPr>
          <a:lstStyle>
            <a:lvl1pPr>
              <a:defRPr lang="en-US" sz="2400" dirty="0">
                <a:solidFill>
                  <a:srgbClr val="9A3324"/>
                </a:solidFill>
              </a:defRPr>
            </a:lvl1pPr>
          </a:lstStyle>
          <a:p>
            <a:pPr marL="0" lvl="0" indent="0">
              <a:lnSpc>
                <a:spcPts val="2500"/>
              </a:lnSpc>
              <a:buNone/>
            </a:pPr>
            <a:r>
              <a:rPr lang="it-IT"/>
              <a:t>Title text</a:t>
            </a:r>
            <a:endParaRPr lang="en-US"/>
          </a:p>
        </p:txBody>
      </p:sp>
      <p:sp>
        <p:nvSpPr>
          <p:cNvPr id="67" name="Segnaposto testo 24">
            <a:extLst>
              <a:ext uri="{FF2B5EF4-FFF2-40B4-BE49-F238E27FC236}">
                <a16:creationId xmlns:a16="http://schemas.microsoft.com/office/drawing/2014/main" id="{FE27115A-157E-41D6-BBB1-43F5705F1704}"/>
              </a:ext>
            </a:extLst>
          </p:cNvPr>
          <p:cNvSpPr>
            <a:spLocks noGrp="1"/>
          </p:cNvSpPr>
          <p:nvPr>
            <p:ph type="body" sz="quarter" idx="42" hasCustomPrompt="1"/>
          </p:nvPr>
        </p:nvSpPr>
        <p:spPr>
          <a:xfrm>
            <a:off x="960146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74" name="Segnaposto testo 24">
            <a:extLst>
              <a:ext uri="{FF2B5EF4-FFF2-40B4-BE49-F238E27FC236}">
                <a16:creationId xmlns:a16="http://schemas.microsoft.com/office/drawing/2014/main" id="{18A85DCD-2254-47C9-A60C-7A6E31EFA163}"/>
              </a:ext>
            </a:extLst>
          </p:cNvPr>
          <p:cNvSpPr>
            <a:spLocks noGrp="1"/>
          </p:cNvSpPr>
          <p:nvPr>
            <p:ph type="body" sz="quarter" idx="49" hasCustomPrompt="1"/>
          </p:nvPr>
        </p:nvSpPr>
        <p:spPr>
          <a:xfrm>
            <a:off x="1975763" y="2127300"/>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sp>
        <p:nvSpPr>
          <p:cNvPr id="75" name="Segnaposto testo 24">
            <a:extLst>
              <a:ext uri="{FF2B5EF4-FFF2-40B4-BE49-F238E27FC236}">
                <a16:creationId xmlns:a16="http://schemas.microsoft.com/office/drawing/2014/main" id="{7BAFE59F-072C-4B5A-8FD3-879B14F68C3C}"/>
              </a:ext>
            </a:extLst>
          </p:cNvPr>
          <p:cNvSpPr>
            <a:spLocks noGrp="1"/>
          </p:cNvSpPr>
          <p:nvPr>
            <p:ph type="body" sz="quarter" idx="50" hasCustomPrompt="1"/>
          </p:nvPr>
        </p:nvSpPr>
        <p:spPr>
          <a:xfrm>
            <a:off x="5371280" y="2127300"/>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sp>
        <p:nvSpPr>
          <p:cNvPr id="76" name="Segnaposto testo 24">
            <a:extLst>
              <a:ext uri="{FF2B5EF4-FFF2-40B4-BE49-F238E27FC236}">
                <a16:creationId xmlns:a16="http://schemas.microsoft.com/office/drawing/2014/main" id="{EFA743EF-AAE3-4560-A1E6-0B0CD61249F6}"/>
              </a:ext>
            </a:extLst>
          </p:cNvPr>
          <p:cNvSpPr>
            <a:spLocks noGrp="1"/>
          </p:cNvSpPr>
          <p:nvPr>
            <p:ph type="body" sz="quarter" idx="51" hasCustomPrompt="1"/>
          </p:nvPr>
        </p:nvSpPr>
        <p:spPr>
          <a:xfrm>
            <a:off x="8766797" y="2127300"/>
            <a:ext cx="841308" cy="692497"/>
          </a:xfrm>
          <a:prstGeom prst="rect">
            <a:avLst/>
          </a:prstGeom>
          <a:noFill/>
        </p:spPr>
        <p:txBody>
          <a:bodyPr wrap="square" lIns="0" tIns="0" rIns="0" bIns="0" rtlCol="0">
            <a:noAutofit/>
          </a:bodyPr>
          <a:lstStyle>
            <a:lvl1pPr marL="0" indent="0">
              <a:buNone/>
              <a:defRPr lang="en-US" sz="4500" dirty="0">
                <a:solidFill>
                  <a:srgbClr val="9A3324"/>
                </a:solidFill>
                <a:latin typeface="+mj-lt"/>
                <a:cs typeface="Poppins SemiBold" panose="02000000000000000000" pitchFamily="2" charset="0"/>
              </a:defRPr>
            </a:lvl1pPr>
          </a:lstStyle>
          <a:p>
            <a:pPr marL="0" lvl="0"/>
            <a:r>
              <a:rPr lang="it-IT"/>
              <a:t>nr</a:t>
            </a:r>
            <a:endParaRPr lang="en-US"/>
          </a:p>
        </p:txBody>
      </p:sp>
      <p:pic>
        <p:nvPicPr>
          <p:cNvPr id="36" name="Immagine 35">
            <a:extLst>
              <a:ext uri="{FF2B5EF4-FFF2-40B4-BE49-F238E27FC236}">
                <a16:creationId xmlns:a16="http://schemas.microsoft.com/office/drawing/2014/main" id="{E84FD55E-5574-D34F-97FE-D8C9A33A40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spTree>
    <p:extLst>
      <p:ext uri="{BB962C8B-B14F-4D97-AF65-F5344CB8AC3E}">
        <p14:creationId xmlns:p14="http://schemas.microsoft.com/office/powerpoint/2010/main" val="4247109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titolo + tes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Segnaposto contenuto 5">
            <a:extLst>
              <a:ext uri="{FF2B5EF4-FFF2-40B4-BE49-F238E27FC236}">
                <a16:creationId xmlns:a16="http://schemas.microsoft.com/office/drawing/2014/main" id="{A6B9719A-14FD-5C4C-84A0-9D4DD8718BEE}"/>
              </a:ext>
            </a:extLst>
          </p:cNvPr>
          <p:cNvSpPr>
            <a:spLocks noGrp="1"/>
          </p:cNvSpPr>
          <p:nvPr>
            <p:ph sz="quarter" idx="12"/>
          </p:nvPr>
        </p:nvSpPr>
        <p:spPr>
          <a:xfrm>
            <a:off x="874713" y="1700213"/>
            <a:ext cx="10442574" cy="4392612"/>
          </a:xfrm>
          <a:prstGeom prst="rect">
            <a:avLst/>
          </a:prstGeom>
        </p:spPr>
        <p:txBody>
          <a:bodyPr>
            <a:normAutofit/>
          </a:bodyPr>
          <a:lstStyle>
            <a:lvl1pPr marL="228600" indent="-228600">
              <a:lnSpc>
                <a:spcPct val="100000"/>
              </a:lnSpc>
              <a:buFontTx/>
              <a:buBlip>
                <a:blip r:embed="rId2"/>
              </a:buBlip>
              <a:defRPr sz="1800">
                <a:solidFill>
                  <a:schemeClr val="bg1">
                    <a:lumMod val="50000"/>
                  </a:schemeClr>
                </a:solidFill>
              </a:defRPr>
            </a:lvl1pPr>
            <a:lvl2pPr marL="685800" indent="-228600">
              <a:lnSpc>
                <a:spcPct val="100000"/>
              </a:lnSpc>
              <a:buFontTx/>
              <a:buBlip>
                <a:blip r:embed="rId3"/>
              </a:buBlip>
              <a:defRPr sz="1800">
                <a:solidFill>
                  <a:schemeClr val="bg1">
                    <a:lumMod val="50000"/>
                  </a:schemeClr>
                </a:solidFill>
              </a:defRPr>
            </a:lvl2pPr>
            <a:lvl3pPr marL="1143000" indent="-228600">
              <a:lnSpc>
                <a:spcPct val="100000"/>
              </a:lnSpc>
              <a:buFontTx/>
              <a:buBlip>
                <a:blip r:embed="rId3"/>
              </a:buBlip>
              <a:defRPr sz="1800">
                <a:solidFill>
                  <a:schemeClr val="bg1">
                    <a:lumMod val="50000"/>
                  </a:schemeClr>
                </a:solidFill>
              </a:defRPr>
            </a:lvl3pPr>
            <a:lvl4pPr marL="1600200" indent="-228600">
              <a:lnSpc>
                <a:spcPct val="100000"/>
              </a:lnSpc>
              <a:buFontTx/>
              <a:buBlip>
                <a:blip r:embed="rId3"/>
              </a:buBlip>
              <a:defRPr sz="1800">
                <a:solidFill>
                  <a:schemeClr val="bg1">
                    <a:lumMod val="50000"/>
                  </a:schemeClr>
                </a:solidFill>
              </a:defRPr>
            </a:lvl4pPr>
            <a:lvl5pPr marL="2057400" indent="-228600">
              <a:lnSpc>
                <a:spcPct val="100000"/>
              </a:lnSpc>
              <a:buFontTx/>
              <a:buBlip>
                <a:blip r:embed="rId3"/>
              </a:buBlip>
              <a:defRPr sz="1800">
                <a:solidFill>
                  <a:schemeClr val="bg1">
                    <a:lumMod val="50000"/>
                  </a:schemeClr>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2" name="Immagine 14">
            <a:extLst>
              <a:ext uri="{FF2B5EF4-FFF2-40B4-BE49-F238E27FC236}">
                <a16:creationId xmlns:a16="http://schemas.microsoft.com/office/drawing/2014/main" id="{4BFF34E3-5BDF-594B-BD27-24B8F17C33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3" name="Straight Connector 8">
            <a:extLst>
              <a:ext uri="{FF2B5EF4-FFF2-40B4-BE49-F238E27FC236}">
                <a16:creationId xmlns:a16="http://schemas.microsoft.com/office/drawing/2014/main" id="{F3980CBC-70D7-BE45-BD79-E246CDDBFC23}"/>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405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solo tes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pic>
        <p:nvPicPr>
          <p:cNvPr id="11" name="Immagine 14">
            <a:extLst>
              <a:ext uri="{FF2B5EF4-FFF2-40B4-BE49-F238E27FC236}">
                <a16:creationId xmlns:a16="http://schemas.microsoft.com/office/drawing/2014/main" id="{E43C6B55-4188-FD46-AFEC-708D7895E1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7" name="Straight Connector 8">
            <a:extLst>
              <a:ext uri="{FF2B5EF4-FFF2-40B4-BE49-F238E27FC236}">
                <a16:creationId xmlns:a16="http://schemas.microsoft.com/office/drawing/2014/main" id="{562EA9C0-FEE3-544F-84F7-0453F1ADB840}"/>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676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testo e immagine 1">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Segnaposto contenuto 5">
            <a:extLst>
              <a:ext uri="{FF2B5EF4-FFF2-40B4-BE49-F238E27FC236}">
                <a16:creationId xmlns:a16="http://schemas.microsoft.com/office/drawing/2014/main" id="{219F29C4-392F-D440-BEE0-719E89ADADCF}"/>
              </a:ext>
            </a:extLst>
          </p:cNvPr>
          <p:cNvSpPr>
            <a:spLocks noGrp="1"/>
          </p:cNvSpPr>
          <p:nvPr>
            <p:ph sz="quarter" idx="12"/>
          </p:nvPr>
        </p:nvSpPr>
        <p:spPr>
          <a:xfrm>
            <a:off x="874713" y="1709640"/>
            <a:ext cx="5791227" cy="4392612"/>
          </a:xfrm>
          <a:prstGeom prst="rect">
            <a:avLst/>
          </a:prstGeom>
        </p:spPr>
        <p:txBody>
          <a:bodyPr>
            <a:normAutofit/>
          </a:bodyPr>
          <a:lstStyle>
            <a:lvl1pPr marL="228600" indent="-228600">
              <a:lnSpc>
                <a:spcPct val="100000"/>
              </a:lnSpc>
              <a:buFontTx/>
              <a:buBlip>
                <a:blip r:embed="rId2"/>
              </a:buBlip>
              <a:defRPr sz="1800">
                <a:solidFill>
                  <a:schemeClr val="bg1">
                    <a:lumMod val="50000"/>
                  </a:schemeClr>
                </a:solidFill>
              </a:defRPr>
            </a:lvl1pPr>
            <a:lvl2pPr marL="685800" indent="-228600">
              <a:lnSpc>
                <a:spcPct val="100000"/>
              </a:lnSpc>
              <a:buFontTx/>
              <a:buBlip>
                <a:blip r:embed="rId3"/>
              </a:buBlip>
              <a:defRPr sz="1800">
                <a:solidFill>
                  <a:schemeClr val="bg1">
                    <a:lumMod val="50000"/>
                  </a:schemeClr>
                </a:solidFill>
              </a:defRPr>
            </a:lvl2pPr>
          </a:lstStyle>
          <a:p>
            <a:pPr lvl="0"/>
            <a:r>
              <a:rPr lang="it-IT"/>
              <a:t>Modifica gli stili del testo dello schema</a:t>
            </a:r>
          </a:p>
          <a:p>
            <a:pPr lvl="1"/>
            <a:r>
              <a:rPr lang="it-IT"/>
              <a:t>Secondo livello</a:t>
            </a:r>
          </a:p>
        </p:txBody>
      </p:sp>
      <p:sp>
        <p:nvSpPr>
          <p:cNvPr id="12" name="Segnaposto contenuto 6">
            <a:extLst>
              <a:ext uri="{FF2B5EF4-FFF2-40B4-BE49-F238E27FC236}">
                <a16:creationId xmlns:a16="http://schemas.microsoft.com/office/drawing/2014/main" id="{EBDF760F-E64E-6A4C-AA1F-E8B3D9B35F36}"/>
              </a:ext>
            </a:extLst>
          </p:cNvPr>
          <p:cNvSpPr>
            <a:spLocks noGrp="1"/>
          </p:cNvSpPr>
          <p:nvPr>
            <p:ph sz="quarter" idx="19"/>
          </p:nvPr>
        </p:nvSpPr>
        <p:spPr>
          <a:xfrm>
            <a:off x="6930860" y="1709053"/>
            <a:ext cx="4386426" cy="4383772"/>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3" name="Immagine 14">
            <a:extLst>
              <a:ext uri="{FF2B5EF4-FFF2-40B4-BE49-F238E27FC236}">
                <a16:creationId xmlns:a16="http://schemas.microsoft.com/office/drawing/2014/main" id="{8D7BB7EE-A337-A940-B0AB-95B310A7A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4" name="Straight Connector 8">
            <a:extLst>
              <a:ext uri="{FF2B5EF4-FFF2-40B4-BE49-F238E27FC236}">
                <a16:creationId xmlns:a16="http://schemas.microsoft.com/office/drawing/2014/main" id="{8B6D8F47-4EB8-F744-BDA9-595DEADB0368}"/>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738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testo e immagine 2">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2" name="Segnaposto contenuto 6">
            <a:extLst>
              <a:ext uri="{FF2B5EF4-FFF2-40B4-BE49-F238E27FC236}">
                <a16:creationId xmlns:a16="http://schemas.microsoft.com/office/drawing/2014/main" id="{88B3C7BA-6332-E448-B20E-CF7F50AE3A84}"/>
              </a:ext>
            </a:extLst>
          </p:cNvPr>
          <p:cNvSpPr>
            <a:spLocks noGrp="1"/>
          </p:cNvSpPr>
          <p:nvPr>
            <p:ph sz="quarter" idx="16"/>
          </p:nvPr>
        </p:nvSpPr>
        <p:spPr>
          <a:xfrm>
            <a:off x="9255095"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2C5DD17A-BF14-E349-A7BC-923284B2D166}"/>
              </a:ext>
            </a:extLst>
          </p:cNvPr>
          <p:cNvSpPr>
            <a:spLocks noGrp="1"/>
          </p:cNvSpPr>
          <p:nvPr>
            <p:ph sz="quarter" idx="17"/>
          </p:nvPr>
        </p:nvSpPr>
        <p:spPr>
          <a:xfrm>
            <a:off x="9255095" y="1709053"/>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E9AED3D6-2F74-6147-9EDC-A3C02308918C}"/>
              </a:ext>
            </a:extLst>
          </p:cNvPr>
          <p:cNvSpPr>
            <a:spLocks noGrp="1"/>
          </p:cNvSpPr>
          <p:nvPr>
            <p:ph sz="quarter" idx="18"/>
          </p:nvPr>
        </p:nvSpPr>
        <p:spPr>
          <a:xfrm>
            <a:off x="6930860"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E15951FB-B3BB-D844-BA5A-7F9D46065E1B}"/>
              </a:ext>
            </a:extLst>
          </p:cNvPr>
          <p:cNvSpPr>
            <a:spLocks noGrp="1"/>
          </p:cNvSpPr>
          <p:nvPr>
            <p:ph sz="quarter" idx="19"/>
          </p:nvPr>
        </p:nvSpPr>
        <p:spPr>
          <a:xfrm>
            <a:off x="6930860" y="1709053"/>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6" name="Immagine 14">
            <a:extLst>
              <a:ext uri="{FF2B5EF4-FFF2-40B4-BE49-F238E27FC236}">
                <a16:creationId xmlns:a16="http://schemas.microsoft.com/office/drawing/2014/main" id="{2CC56ED4-1CDC-F941-869A-61D1C3C67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7" name="Straight Connector 8">
            <a:extLst>
              <a:ext uri="{FF2B5EF4-FFF2-40B4-BE49-F238E27FC236}">
                <a16:creationId xmlns:a16="http://schemas.microsoft.com/office/drawing/2014/main" id="{8B07494E-6D96-A24E-B953-D6C559073C0D}"/>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
        <p:nvSpPr>
          <p:cNvPr id="18" name="Segnaposto contenuto 5">
            <a:extLst>
              <a:ext uri="{FF2B5EF4-FFF2-40B4-BE49-F238E27FC236}">
                <a16:creationId xmlns:a16="http://schemas.microsoft.com/office/drawing/2014/main" id="{734B7D43-1C89-8A4A-9456-9C8A097135C8}"/>
              </a:ext>
            </a:extLst>
          </p:cNvPr>
          <p:cNvSpPr>
            <a:spLocks noGrp="1"/>
          </p:cNvSpPr>
          <p:nvPr>
            <p:ph sz="quarter" idx="12"/>
          </p:nvPr>
        </p:nvSpPr>
        <p:spPr>
          <a:xfrm>
            <a:off x="874713" y="1700213"/>
            <a:ext cx="5791227" cy="4392612"/>
          </a:xfrm>
          <a:prstGeom prst="rect">
            <a:avLst/>
          </a:prstGeom>
        </p:spPr>
        <p:txBody>
          <a:bodyPr>
            <a:normAutofit/>
          </a:bodyPr>
          <a:lstStyle>
            <a:lvl1pPr marL="228600" indent="-228600">
              <a:lnSpc>
                <a:spcPct val="100000"/>
              </a:lnSpc>
              <a:buFontTx/>
              <a:buBlip>
                <a:blip r:embed="rId3"/>
              </a:buBlip>
              <a:defRPr sz="1800">
                <a:solidFill>
                  <a:schemeClr val="bg1">
                    <a:lumMod val="50000"/>
                  </a:schemeClr>
                </a:solidFill>
              </a:defRPr>
            </a:lvl1pPr>
            <a:lvl2pPr marL="685800" indent="-228600">
              <a:lnSpc>
                <a:spcPct val="100000"/>
              </a:lnSpc>
              <a:buFontTx/>
              <a:buBlip>
                <a:blip r:embed="rId4"/>
              </a:buBlip>
              <a:defRPr sz="1800">
                <a:solidFill>
                  <a:schemeClr val="bg1">
                    <a:lumMod val="50000"/>
                  </a:schemeClr>
                </a:solidFill>
              </a:defRPr>
            </a:lvl2pPr>
          </a:lstStyle>
          <a:p>
            <a:pPr lvl="0"/>
            <a:r>
              <a:rPr lang="it-IT"/>
              <a:t>Modifica gli stili del testo dello schema</a:t>
            </a:r>
          </a:p>
          <a:p>
            <a:pPr lvl="1"/>
            <a:r>
              <a:rPr lang="it-IT"/>
              <a:t>Secondo livello</a:t>
            </a:r>
          </a:p>
        </p:txBody>
      </p:sp>
    </p:spTree>
    <p:extLst>
      <p:ext uri="{BB962C8B-B14F-4D97-AF65-F5344CB8AC3E}">
        <p14:creationId xmlns:p14="http://schemas.microsoft.com/office/powerpoint/2010/main" val="4194539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testo e immagine 3">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6" name="Segnaposto contenuto 5">
            <a:extLst>
              <a:ext uri="{FF2B5EF4-FFF2-40B4-BE49-F238E27FC236}">
                <a16:creationId xmlns:a16="http://schemas.microsoft.com/office/drawing/2014/main" id="{B0B4FB2B-1E40-FF49-8A3C-A109F135507C}"/>
              </a:ext>
            </a:extLst>
          </p:cNvPr>
          <p:cNvSpPr>
            <a:spLocks noGrp="1"/>
          </p:cNvSpPr>
          <p:nvPr>
            <p:ph sz="quarter" idx="12" hasCustomPrompt="1"/>
          </p:nvPr>
        </p:nvSpPr>
        <p:spPr>
          <a:xfrm>
            <a:off x="874713" y="1700213"/>
            <a:ext cx="3466992" cy="4392612"/>
          </a:xfrm>
          <a:prstGeom prst="rect">
            <a:avLst/>
          </a:prstGeom>
        </p:spPr>
        <p:txBody>
          <a:bodyPr>
            <a:normAutofit/>
          </a:bodyPr>
          <a:lstStyle>
            <a:lvl1pPr marL="228600" indent="-228600">
              <a:lnSpc>
                <a:spcPct val="100000"/>
              </a:lnSpc>
              <a:buFontTx/>
              <a:buBlip>
                <a:blip r:embed="rId2"/>
              </a:buBlip>
              <a:defRPr sz="1800">
                <a:solidFill>
                  <a:schemeClr val="bg1">
                    <a:lumMod val="50000"/>
                  </a:schemeClr>
                </a:solidFill>
              </a:defRPr>
            </a:lvl1pPr>
            <a:lvl2pPr marL="800100" indent="-342900">
              <a:lnSpc>
                <a:spcPct val="100000"/>
              </a:lnSpc>
              <a:buFontTx/>
              <a:buBlip>
                <a:blip r:embed="rId3"/>
              </a:buBlip>
              <a:defRPr sz="1800">
                <a:solidFill>
                  <a:schemeClr val="bg1">
                    <a:lumMod val="50000"/>
                  </a:schemeClr>
                </a:solidFill>
              </a:defRPr>
            </a:lvl2pPr>
          </a:lstStyle>
          <a:p>
            <a:pPr lvl="0"/>
            <a:r>
              <a:rPr lang="it-IT"/>
              <a:t>Modifica gli stili del testo dello schema</a:t>
            </a:r>
          </a:p>
          <a:p>
            <a:pPr lvl="1"/>
            <a:r>
              <a:rPr lang="it-IT"/>
              <a:t>Secondo livello </a:t>
            </a:r>
          </a:p>
          <a:p>
            <a:pPr lvl="1"/>
            <a:endParaRPr lang="it-IT"/>
          </a:p>
        </p:txBody>
      </p:sp>
      <p:sp>
        <p:nvSpPr>
          <p:cNvPr id="17" name="Segnaposto contenuto 6">
            <a:extLst>
              <a:ext uri="{FF2B5EF4-FFF2-40B4-BE49-F238E27FC236}">
                <a16:creationId xmlns:a16="http://schemas.microsoft.com/office/drawing/2014/main" id="{289640B0-1C1E-4C41-A7B0-BEAB35425A6F}"/>
              </a:ext>
            </a:extLst>
          </p:cNvPr>
          <p:cNvSpPr>
            <a:spLocks noGrp="1"/>
          </p:cNvSpPr>
          <p:nvPr>
            <p:ph sz="quarter" idx="16"/>
          </p:nvPr>
        </p:nvSpPr>
        <p:spPr>
          <a:xfrm>
            <a:off x="9255095"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8" name="Segnaposto contenuto 6">
            <a:extLst>
              <a:ext uri="{FF2B5EF4-FFF2-40B4-BE49-F238E27FC236}">
                <a16:creationId xmlns:a16="http://schemas.microsoft.com/office/drawing/2014/main" id="{CD05B950-3E00-B944-83DE-13BA418C7944}"/>
              </a:ext>
            </a:extLst>
          </p:cNvPr>
          <p:cNvSpPr>
            <a:spLocks noGrp="1"/>
          </p:cNvSpPr>
          <p:nvPr>
            <p:ph sz="quarter" idx="17"/>
          </p:nvPr>
        </p:nvSpPr>
        <p:spPr>
          <a:xfrm>
            <a:off x="9255095" y="1709053"/>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Segnaposto contenuto 6">
            <a:extLst>
              <a:ext uri="{FF2B5EF4-FFF2-40B4-BE49-F238E27FC236}">
                <a16:creationId xmlns:a16="http://schemas.microsoft.com/office/drawing/2014/main" id="{E2338A35-4D30-7E48-A678-53C5F8D4E58F}"/>
              </a:ext>
            </a:extLst>
          </p:cNvPr>
          <p:cNvSpPr>
            <a:spLocks noGrp="1"/>
          </p:cNvSpPr>
          <p:nvPr>
            <p:ph sz="quarter" idx="18"/>
          </p:nvPr>
        </p:nvSpPr>
        <p:spPr>
          <a:xfrm>
            <a:off x="6930860"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0" name="Segnaposto contenuto 6">
            <a:extLst>
              <a:ext uri="{FF2B5EF4-FFF2-40B4-BE49-F238E27FC236}">
                <a16:creationId xmlns:a16="http://schemas.microsoft.com/office/drawing/2014/main" id="{5BF27CFD-BD7D-9849-98A1-33CE3C6D505B}"/>
              </a:ext>
            </a:extLst>
          </p:cNvPr>
          <p:cNvSpPr>
            <a:spLocks noGrp="1"/>
          </p:cNvSpPr>
          <p:nvPr>
            <p:ph sz="quarter" idx="19"/>
          </p:nvPr>
        </p:nvSpPr>
        <p:spPr>
          <a:xfrm>
            <a:off x="6930860" y="1709053"/>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1" name="Segnaposto contenuto 6">
            <a:extLst>
              <a:ext uri="{FF2B5EF4-FFF2-40B4-BE49-F238E27FC236}">
                <a16:creationId xmlns:a16="http://schemas.microsoft.com/office/drawing/2014/main" id="{85D18B90-7B45-0B4E-BCAC-4CCC806C3D17}"/>
              </a:ext>
            </a:extLst>
          </p:cNvPr>
          <p:cNvSpPr>
            <a:spLocks noGrp="1"/>
          </p:cNvSpPr>
          <p:nvPr>
            <p:ph sz="quarter" idx="20"/>
          </p:nvPr>
        </p:nvSpPr>
        <p:spPr>
          <a:xfrm>
            <a:off x="4606625"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2" name="Segnaposto contenuto 6">
            <a:extLst>
              <a:ext uri="{FF2B5EF4-FFF2-40B4-BE49-F238E27FC236}">
                <a16:creationId xmlns:a16="http://schemas.microsoft.com/office/drawing/2014/main" id="{5B51965A-DC0C-0347-B1FD-C3617BB08709}"/>
              </a:ext>
            </a:extLst>
          </p:cNvPr>
          <p:cNvSpPr>
            <a:spLocks noGrp="1"/>
          </p:cNvSpPr>
          <p:nvPr>
            <p:ph sz="quarter" idx="21"/>
          </p:nvPr>
        </p:nvSpPr>
        <p:spPr>
          <a:xfrm>
            <a:off x="4606625" y="1709053"/>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3" name="Immagine 14">
            <a:extLst>
              <a:ext uri="{FF2B5EF4-FFF2-40B4-BE49-F238E27FC236}">
                <a16:creationId xmlns:a16="http://schemas.microsoft.com/office/drawing/2014/main" id="{A6DCD4F0-FC62-844F-BB6B-4E9D879515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4" name="Straight Connector 8">
            <a:extLst>
              <a:ext uri="{FF2B5EF4-FFF2-40B4-BE49-F238E27FC236}">
                <a16:creationId xmlns:a16="http://schemas.microsoft.com/office/drawing/2014/main" id="{BD7DFF2C-0507-2442-9843-9FF68B4C3FB6}"/>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32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olo + tes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hasCustomPrompt="1"/>
          </p:nvPr>
        </p:nvSpPr>
        <p:spPr>
          <a:xfrm>
            <a:off x="874713" y="1700213"/>
            <a:ext cx="10442574" cy="4392612"/>
          </a:xfrm>
        </p:spPr>
        <p:txBody>
          <a:bodyPr>
            <a:noAutofit/>
          </a:bodyPr>
          <a:lstStyle>
            <a:lvl1pPr>
              <a:lnSpc>
                <a:spcPct val="100000"/>
              </a:lnSpc>
              <a:defRPr sz="1800">
                <a:solidFill>
                  <a:schemeClr val="bg1">
                    <a:lumMod val="50000"/>
                  </a:schemeClr>
                </a:solidFill>
              </a:defRPr>
            </a:lvl1pPr>
            <a:lvl2pPr marL="442913" indent="-228600">
              <a:lnSpc>
                <a:spcPct val="100000"/>
              </a:lnSpc>
              <a:buFontTx/>
              <a:buBlip>
                <a:blip r:embed="rId2"/>
              </a:buBlip>
              <a:defRPr sz="1800">
                <a:solidFill>
                  <a:schemeClr val="bg1">
                    <a:lumMod val="50000"/>
                  </a:schemeClr>
                </a:solidFill>
              </a:defRPr>
            </a:lvl2pPr>
            <a:lvl3pPr marL="715963" indent="-228600">
              <a:lnSpc>
                <a:spcPct val="100000"/>
              </a:lnSpc>
              <a:buFontTx/>
              <a:buBlip>
                <a:blip r:embed="rId2"/>
              </a:buBlip>
              <a:defRPr sz="1800">
                <a:solidFill>
                  <a:schemeClr val="bg1">
                    <a:lumMod val="50000"/>
                  </a:schemeClr>
                </a:solidFill>
              </a:defRPr>
            </a:lvl3pPr>
            <a:lvl4pPr marL="1077913" indent="-228600">
              <a:lnSpc>
                <a:spcPct val="100000"/>
              </a:lnSpc>
              <a:buFontTx/>
              <a:buBlip>
                <a:blip r:embed="rId2"/>
              </a:buBlip>
              <a:defRPr sz="1800">
                <a:solidFill>
                  <a:schemeClr val="bg1">
                    <a:lumMod val="50000"/>
                  </a:schemeClr>
                </a:solidFill>
              </a:defRPr>
            </a:lvl4pPr>
            <a:lvl5pPr marL="1258888" indent="-228600">
              <a:lnSpc>
                <a:spcPct val="100000"/>
              </a:lnSpc>
              <a:buFontTx/>
              <a:buBlip>
                <a:blip r:embed="rId2"/>
              </a:buBlip>
              <a:defRPr sz="1800">
                <a:solidFill>
                  <a:schemeClr val="bg1">
                    <a:lumMod val="50000"/>
                  </a:schemeClr>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213E76"/>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D7BB6A1B-9027-8749-89EE-19DCF8F108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2940091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testo e immagine 4">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3" name="Segnaposto contenuto 5">
            <a:extLst>
              <a:ext uri="{FF2B5EF4-FFF2-40B4-BE49-F238E27FC236}">
                <a16:creationId xmlns:a16="http://schemas.microsoft.com/office/drawing/2014/main" id="{9C2E997D-5CB2-604D-88D8-C21FF437D808}"/>
              </a:ext>
            </a:extLst>
          </p:cNvPr>
          <p:cNvSpPr>
            <a:spLocks noGrp="1"/>
          </p:cNvSpPr>
          <p:nvPr>
            <p:ph sz="quarter" idx="12"/>
          </p:nvPr>
        </p:nvSpPr>
        <p:spPr>
          <a:xfrm>
            <a:off x="874713" y="1700213"/>
            <a:ext cx="10442575" cy="2068155"/>
          </a:xfrm>
          <a:prstGeom prst="rect">
            <a:avLst/>
          </a:prstGeom>
        </p:spPr>
        <p:txBody>
          <a:bodyPr/>
          <a:lstStyle>
            <a:lvl1pPr marL="228600" indent="-228600">
              <a:lnSpc>
                <a:spcPct val="100000"/>
              </a:lnSpc>
              <a:buFontTx/>
              <a:buBlip>
                <a:blip r:embed="rId2"/>
              </a:buBlip>
              <a:defRPr sz="1800">
                <a:solidFill>
                  <a:schemeClr val="bg1">
                    <a:lumMod val="50000"/>
                  </a:schemeClr>
                </a:solidFill>
              </a:defRPr>
            </a:lvl1pPr>
            <a:lvl2pPr marL="685800" indent="-228600">
              <a:lnSpc>
                <a:spcPct val="100000"/>
              </a:lnSpc>
              <a:buFontTx/>
              <a:buBlip>
                <a:blip r:embed="rId3"/>
              </a:buBlip>
              <a:defRPr sz="1800">
                <a:solidFill>
                  <a:schemeClr val="bg1">
                    <a:lumMod val="50000"/>
                  </a:schemeClr>
                </a:solidFill>
              </a:defRPr>
            </a:lvl2pPr>
          </a:lstStyle>
          <a:p>
            <a:pPr lvl="0"/>
            <a:r>
              <a:rPr lang="it-IT"/>
              <a:t>Modifica gli stili del testo dello schema</a:t>
            </a:r>
          </a:p>
          <a:p>
            <a:pPr lvl="1"/>
            <a:r>
              <a:rPr lang="it-IT"/>
              <a:t>Secondo livello</a:t>
            </a:r>
          </a:p>
        </p:txBody>
      </p:sp>
      <p:sp>
        <p:nvSpPr>
          <p:cNvPr id="14" name="Segnaposto contenuto 6">
            <a:extLst>
              <a:ext uri="{FF2B5EF4-FFF2-40B4-BE49-F238E27FC236}">
                <a16:creationId xmlns:a16="http://schemas.microsoft.com/office/drawing/2014/main" id="{A28608AA-B49A-F44D-B94C-42ABD16664F7}"/>
              </a:ext>
            </a:extLst>
          </p:cNvPr>
          <p:cNvSpPr>
            <a:spLocks noGrp="1"/>
          </p:cNvSpPr>
          <p:nvPr>
            <p:ph sz="quarter" idx="16"/>
          </p:nvPr>
        </p:nvSpPr>
        <p:spPr>
          <a:xfrm>
            <a:off x="9255095"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76E71999-435D-6441-975B-9E23618D4612}"/>
              </a:ext>
            </a:extLst>
          </p:cNvPr>
          <p:cNvSpPr>
            <a:spLocks noGrp="1"/>
          </p:cNvSpPr>
          <p:nvPr>
            <p:ph sz="quarter" idx="18"/>
          </p:nvPr>
        </p:nvSpPr>
        <p:spPr>
          <a:xfrm>
            <a:off x="6930860"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3" name="Segnaposto contenuto 6">
            <a:extLst>
              <a:ext uri="{FF2B5EF4-FFF2-40B4-BE49-F238E27FC236}">
                <a16:creationId xmlns:a16="http://schemas.microsoft.com/office/drawing/2014/main" id="{FAACFC66-DBCD-484E-856D-E9A01B3160E4}"/>
              </a:ext>
            </a:extLst>
          </p:cNvPr>
          <p:cNvSpPr>
            <a:spLocks noGrp="1"/>
          </p:cNvSpPr>
          <p:nvPr>
            <p:ph sz="quarter" idx="20"/>
          </p:nvPr>
        </p:nvSpPr>
        <p:spPr>
          <a:xfrm>
            <a:off x="4606183"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4" name="Segnaposto contenuto 6">
            <a:extLst>
              <a:ext uri="{FF2B5EF4-FFF2-40B4-BE49-F238E27FC236}">
                <a16:creationId xmlns:a16="http://schemas.microsoft.com/office/drawing/2014/main" id="{27275D5D-1490-6549-A89B-56679136D9A8}"/>
              </a:ext>
            </a:extLst>
          </p:cNvPr>
          <p:cNvSpPr>
            <a:spLocks noGrp="1"/>
          </p:cNvSpPr>
          <p:nvPr>
            <p:ph sz="quarter" idx="21"/>
          </p:nvPr>
        </p:nvSpPr>
        <p:spPr>
          <a:xfrm>
            <a:off x="2281948"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1" name="Immagine 14">
            <a:extLst>
              <a:ext uri="{FF2B5EF4-FFF2-40B4-BE49-F238E27FC236}">
                <a16:creationId xmlns:a16="http://schemas.microsoft.com/office/drawing/2014/main" id="{CB0C897D-A667-9947-8BB5-4168D6F30B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2" name="Straight Connector 8">
            <a:extLst>
              <a:ext uri="{FF2B5EF4-FFF2-40B4-BE49-F238E27FC236}">
                <a16:creationId xmlns:a16="http://schemas.microsoft.com/office/drawing/2014/main" id="{8DD22889-79AB-674A-BD40-4CAC74F70F60}"/>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334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testo e immagine 5">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Segnaposto contenuto 6">
            <a:extLst>
              <a:ext uri="{FF2B5EF4-FFF2-40B4-BE49-F238E27FC236}">
                <a16:creationId xmlns:a16="http://schemas.microsoft.com/office/drawing/2014/main" id="{C702E5FD-63F4-664B-99F7-3DF2DF140A25}"/>
              </a:ext>
            </a:extLst>
          </p:cNvPr>
          <p:cNvSpPr>
            <a:spLocks noGrp="1"/>
          </p:cNvSpPr>
          <p:nvPr>
            <p:ph sz="quarter" idx="16"/>
          </p:nvPr>
        </p:nvSpPr>
        <p:spPr>
          <a:xfrm>
            <a:off x="9255095" y="4041670"/>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DCA12657-892B-1C44-AF30-3F90FBAD3EF0}"/>
              </a:ext>
            </a:extLst>
          </p:cNvPr>
          <p:cNvSpPr>
            <a:spLocks noGrp="1"/>
          </p:cNvSpPr>
          <p:nvPr>
            <p:ph sz="quarter" idx="18"/>
          </p:nvPr>
        </p:nvSpPr>
        <p:spPr>
          <a:xfrm>
            <a:off x="6930860" y="4041670"/>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381E384-C288-A243-9F8F-3259934811A0}"/>
              </a:ext>
            </a:extLst>
          </p:cNvPr>
          <p:cNvSpPr>
            <a:spLocks noGrp="1"/>
          </p:cNvSpPr>
          <p:nvPr>
            <p:ph sz="quarter" idx="20"/>
          </p:nvPr>
        </p:nvSpPr>
        <p:spPr>
          <a:xfrm>
            <a:off x="4606183"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67013691-CF01-B642-A0C3-8639176B24C4}"/>
              </a:ext>
            </a:extLst>
          </p:cNvPr>
          <p:cNvSpPr>
            <a:spLocks noGrp="1"/>
          </p:cNvSpPr>
          <p:nvPr>
            <p:ph sz="quarter" idx="21"/>
          </p:nvPr>
        </p:nvSpPr>
        <p:spPr>
          <a:xfrm>
            <a:off x="2281948" y="403350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8" name="Segnaposto contenuto 6">
            <a:extLst>
              <a:ext uri="{FF2B5EF4-FFF2-40B4-BE49-F238E27FC236}">
                <a16:creationId xmlns:a16="http://schemas.microsoft.com/office/drawing/2014/main" id="{26F47D95-6D24-674D-B75E-538B1C3DE36C}"/>
              </a:ext>
            </a:extLst>
          </p:cNvPr>
          <p:cNvSpPr>
            <a:spLocks noGrp="1"/>
          </p:cNvSpPr>
          <p:nvPr>
            <p:ph sz="quarter" idx="22"/>
          </p:nvPr>
        </p:nvSpPr>
        <p:spPr>
          <a:xfrm>
            <a:off x="9255095" y="172575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Segnaposto contenuto 6">
            <a:extLst>
              <a:ext uri="{FF2B5EF4-FFF2-40B4-BE49-F238E27FC236}">
                <a16:creationId xmlns:a16="http://schemas.microsoft.com/office/drawing/2014/main" id="{66F9BB3C-E458-1B43-8A9F-BE3DDC294A69}"/>
              </a:ext>
            </a:extLst>
          </p:cNvPr>
          <p:cNvSpPr>
            <a:spLocks noGrp="1"/>
          </p:cNvSpPr>
          <p:nvPr>
            <p:ph sz="quarter" idx="23"/>
          </p:nvPr>
        </p:nvSpPr>
        <p:spPr>
          <a:xfrm>
            <a:off x="6930860" y="172575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0" name="Segnaposto contenuto 6">
            <a:extLst>
              <a:ext uri="{FF2B5EF4-FFF2-40B4-BE49-F238E27FC236}">
                <a16:creationId xmlns:a16="http://schemas.microsoft.com/office/drawing/2014/main" id="{9EB38A1C-9788-B44A-AE25-91176C04F074}"/>
              </a:ext>
            </a:extLst>
          </p:cNvPr>
          <p:cNvSpPr>
            <a:spLocks noGrp="1"/>
          </p:cNvSpPr>
          <p:nvPr>
            <p:ph sz="quarter" idx="24"/>
          </p:nvPr>
        </p:nvSpPr>
        <p:spPr>
          <a:xfrm>
            <a:off x="4606183" y="172575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1" name="Segnaposto contenuto 6">
            <a:extLst>
              <a:ext uri="{FF2B5EF4-FFF2-40B4-BE49-F238E27FC236}">
                <a16:creationId xmlns:a16="http://schemas.microsoft.com/office/drawing/2014/main" id="{A303FA2D-2A6C-F742-A89C-3B6DCA0AC1A5}"/>
              </a:ext>
            </a:extLst>
          </p:cNvPr>
          <p:cNvSpPr>
            <a:spLocks noGrp="1"/>
          </p:cNvSpPr>
          <p:nvPr>
            <p:ph sz="quarter" idx="25"/>
          </p:nvPr>
        </p:nvSpPr>
        <p:spPr>
          <a:xfrm>
            <a:off x="2281948" y="1725759"/>
            <a:ext cx="2059315" cy="2059315"/>
          </a:xfrm>
          <a:prstGeom prst="rect">
            <a:avLst/>
          </a:prstGeo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4" name="Immagine 14">
            <a:extLst>
              <a:ext uri="{FF2B5EF4-FFF2-40B4-BE49-F238E27FC236}">
                <a16:creationId xmlns:a16="http://schemas.microsoft.com/office/drawing/2014/main" id="{40CE0B2E-9F61-244F-B29A-AF5BC12A7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5" name="Straight Connector 8">
            <a:extLst>
              <a:ext uri="{FF2B5EF4-FFF2-40B4-BE49-F238E27FC236}">
                <a16:creationId xmlns:a16="http://schemas.microsoft.com/office/drawing/2014/main" id="{2E45DEFF-4953-5045-9914-845FDA2472D8}"/>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195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soria 1 fondo rosso">
    <p:bg>
      <p:bgPr>
        <a:solidFill>
          <a:srgbClr val="9A3324"/>
        </a:solid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pic>
        <p:nvPicPr>
          <p:cNvPr id="7" name="Immagine 6">
            <a:extLst>
              <a:ext uri="{FF2B5EF4-FFF2-40B4-BE49-F238E27FC236}">
                <a16:creationId xmlns:a16="http://schemas.microsoft.com/office/drawing/2014/main" id="{1E5D4F6C-0179-6540-BD60-312BFF0D5D2E}"/>
              </a:ext>
            </a:extLst>
          </p:cNvPr>
          <p:cNvPicPr>
            <a:picLocks noChangeAspect="1"/>
          </p:cNvPicPr>
          <p:nvPr userDrawn="1"/>
        </p:nvPicPr>
        <p:blipFill>
          <a:blip r:embed="rId2">
            <a:alphaModFix amt="30000"/>
          </a:blip>
          <a:stretch>
            <a:fillRect/>
          </a:stretch>
        </p:blipFill>
        <p:spPr>
          <a:xfrm>
            <a:off x="11043573" y="4168598"/>
            <a:ext cx="815231" cy="2324277"/>
          </a:xfrm>
          <a:prstGeom prst="rect">
            <a:avLst/>
          </a:prstGeom>
        </p:spPr>
      </p:pic>
      <p:pic>
        <p:nvPicPr>
          <p:cNvPr id="8" name="Immagine 7">
            <a:extLst>
              <a:ext uri="{FF2B5EF4-FFF2-40B4-BE49-F238E27FC236}">
                <a16:creationId xmlns:a16="http://schemas.microsoft.com/office/drawing/2014/main" id="{6E29882D-A76D-3843-871C-621932AA2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22236"/>
            <a:ext cx="235224" cy="670639"/>
          </a:xfrm>
          <a:prstGeom prst="rect">
            <a:avLst/>
          </a:prstGeom>
        </p:spPr>
      </p:pic>
      <p:sp>
        <p:nvSpPr>
          <p:cNvPr id="9" name="Footer Placeholder 4">
            <a:extLst>
              <a:ext uri="{FF2B5EF4-FFF2-40B4-BE49-F238E27FC236}">
                <a16:creationId xmlns:a16="http://schemas.microsoft.com/office/drawing/2014/main" id="{03C22103-78C8-154C-8003-D4C3A110EBD6}"/>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95000"/>
                  </a:schemeClr>
                </a:solidFill>
              </a:defRPr>
            </a:lvl1pPr>
          </a:lstStyle>
          <a:p>
            <a:r>
              <a:rPr lang="it-IT"/>
              <a:t>Call for ideas Strategia Clima: esiti della valutazione</a:t>
            </a:r>
            <a:endParaRPr lang="en-US"/>
          </a:p>
        </p:txBody>
      </p:sp>
      <p:sp>
        <p:nvSpPr>
          <p:cNvPr id="11" name="Slide Number Placeholder 5">
            <a:extLst>
              <a:ext uri="{FF2B5EF4-FFF2-40B4-BE49-F238E27FC236}">
                <a16:creationId xmlns:a16="http://schemas.microsoft.com/office/drawing/2014/main" id="{BBC55422-E74A-1D4C-841E-F699B425DDF8}"/>
              </a:ext>
            </a:extLst>
          </p:cNvPr>
          <p:cNvSpPr txBox="1">
            <a:spLocks/>
          </p:cNvSpPr>
          <p:nvPr userDrawn="1"/>
        </p:nvSpPr>
        <p:spPr>
          <a:xfrm>
            <a:off x="596107" y="6551007"/>
            <a:ext cx="440072" cy="243526"/>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solidFill>
                  <a:schemeClr val="bg1">
                    <a:lumMod val="95000"/>
                  </a:schemeClr>
                </a:solidFill>
              </a:rPr>
              <a:pPr/>
              <a:t>‹N›</a:t>
            </a:fld>
            <a:endParaRPr lang="en-US">
              <a:solidFill>
                <a:schemeClr val="bg1">
                  <a:lumMod val="95000"/>
                </a:schemeClr>
              </a:solidFill>
            </a:endParaRPr>
          </a:p>
        </p:txBody>
      </p:sp>
      <p:cxnSp>
        <p:nvCxnSpPr>
          <p:cNvPr id="12" name="Straight Connector 8">
            <a:extLst>
              <a:ext uri="{FF2B5EF4-FFF2-40B4-BE49-F238E27FC236}">
                <a16:creationId xmlns:a16="http://schemas.microsoft.com/office/drawing/2014/main" id="{7AC4403B-32C9-7846-A913-622408B74E08}"/>
              </a:ext>
            </a:extLst>
          </p:cNvPr>
          <p:cNvCxnSpPr/>
          <p:nvPr userDrawn="1"/>
        </p:nvCxnSpPr>
        <p:spPr>
          <a:xfrm flipH="1">
            <a:off x="-30145" y="2958745"/>
            <a:ext cx="83740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004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soria 2 fondo bianco">
    <p:bg>
      <p:bgPr>
        <a:solidFill>
          <a:schemeClr val="bg1"/>
        </a:solid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rgbClr val="9A3324"/>
                </a:solidFill>
              </a:defRPr>
            </a:lvl1pPr>
          </a:lstStyle>
          <a:p>
            <a:r>
              <a:rPr lang="it-IT"/>
              <a:t>Fare clic per modificare lo stile del titolo</a:t>
            </a:r>
          </a:p>
        </p:txBody>
      </p:sp>
      <p:pic>
        <p:nvPicPr>
          <p:cNvPr id="2" name="Immagine 1">
            <a:extLst>
              <a:ext uri="{FF2B5EF4-FFF2-40B4-BE49-F238E27FC236}">
                <a16:creationId xmlns:a16="http://schemas.microsoft.com/office/drawing/2014/main" id="{D5E394F1-2F64-F440-A3D9-F0FC54D211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pic>
        <p:nvPicPr>
          <p:cNvPr id="8" name="Immagine 7">
            <a:extLst>
              <a:ext uri="{FF2B5EF4-FFF2-40B4-BE49-F238E27FC236}">
                <a16:creationId xmlns:a16="http://schemas.microsoft.com/office/drawing/2014/main" id="{E07D98DC-8A79-1D42-8CB5-7D004BD1A579}"/>
              </a:ext>
            </a:extLst>
          </p:cNvPr>
          <p:cNvPicPr>
            <a:picLocks noChangeAspect="1"/>
          </p:cNvPicPr>
          <p:nvPr userDrawn="1"/>
        </p:nvPicPr>
        <p:blipFill>
          <a:blip r:embed="rId2">
            <a:alphaModFix amt="15000"/>
          </a:blip>
          <a:stretch>
            <a:fillRect/>
          </a:stretch>
        </p:blipFill>
        <p:spPr>
          <a:xfrm>
            <a:off x="11055448" y="4168598"/>
            <a:ext cx="815231" cy="2324277"/>
          </a:xfrm>
          <a:prstGeom prst="rect">
            <a:avLst/>
          </a:prstGeom>
        </p:spPr>
      </p:pic>
      <p:sp>
        <p:nvSpPr>
          <p:cNvPr id="7" name="Footer Placeholder 4">
            <a:extLst>
              <a:ext uri="{FF2B5EF4-FFF2-40B4-BE49-F238E27FC236}">
                <a16:creationId xmlns:a16="http://schemas.microsoft.com/office/drawing/2014/main" id="{6010CE9D-CE5E-674F-BA9A-96F05D9FCB4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rgbClr val="40140E"/>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CC5E4F9D-FD93-F948-B54D-409FD0C0057B}"/>
              </a:ext>
            </a:extLst>
          </p:cNvPr>
          <p:cNvSpPr txBox="1">
            <a:spLocks/>
          </p:cNvSpPr>
          <p:nvPr userDrawn="1"/>
        </p:nvSpPr>
        <p:spPr>
          <a:xfrm>
            <a:off x="596107" y="6551007"/>
            <a:ext cx="440072" cy="243526"/>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solidFill>
                  <a:srgbClr val="40140E"/>
                </a:solidFill>
              </a:rPr>
              <a:pPr/>
              <a:t>‹N›</a:t>
            </a:fld>
            <a:endParaRPr lang="en-US">
              <a:solidFill>
                <a:srgbClr val="40140E"/>
              </a:solidFill>
            </a:endParaRPr>
          </a:p>
        </p:txBody>
      </p:sp>
      <p:cxnSp>
        <p:nvCxnSpPr>
          <p:cNvPr id="11" name="Straight Connector 10">
            <a:extLst>
              <a:ext uri="{FF2B5EF4-FFF2-40B4-BE49-F238E27FC236}">
                <a16:creationId xmlns:a16="http://schemas.microsoft.com/office/drawing/2014/main" id="{34FD2FBB-C453-9349-AF54-F20C2FADB532}"/>
              </a:ext>
            </a:extLst>
          </p:cNvPr>
          <p:cNvCxnSpPr/>
          <p:nvPr userDrawn="1"/>
        </p:nvCxnSpPr>
        <p:spPr>
          <a:xfrm flipH="1">
            <a:off x="-30145" y="2958745"/>
            <a:ext cx="837407"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18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 testo con logo trasparenza">
    <p:spTree>
      <p:nvGrpSpPr>
        <p:cNvPr id="1" name=""/>
        <p:cNvGrpSpPr/>
        <p:nvPr/>
      </p:nvGrpSpPr>
      <p:grpSpPr>
        <a:xfrm>
          <a:off x="0" y="0"/>
          <a:ext cx="0" cy="0"/>
          <a:chOff x="0" y="0"/>
          <a:chExt cx="0" cy="0"/>
        </a:xfrm>
      </p:grpSpPr>
      <p:sp>
        <p:nvSpPr>
          <p:cNvPr id="9" name="Segnaposto testo 22">
            <a:extLst>
              <a:ext uri="{FF2B5EF4-FFF2-40B4-BE49-F238E27FC236}">
                <a16:creationId xmlns:a16="http://schemas.microsoft.com/office/drawing/2014/main" id="{080CDB25-B377-4F3B-A257-B2D6226E3C74}"/>
              </a:ext>
            </a:extLst>
          </p:cNvPr>
          <p:cNvSpPr>
            <a:spLocks noGrp="1"/>
          </p:cNvSpPr>
          <p:nvPr>
            <p:ph type="body" sz="quarter" idx="17" hasCustomPrompt="1"/>
          </p:nvPr>
        </p:nvSpPr>
        <p:spPr>
          <a:xfrm>
            <a:off x="4066154" y="1853600"/>
            <a:ext cx="4874645" cy="4409767"/>
          </a:xfrm>
          <a:prstGeom prst="rect">
            <a:avLst/>
          </a:prstGeom>
        </p:spPr>
        <p:txBody>
          <a:bodyPr/>
          <a:lstStyle>
            <a:lvl1pPr marL="0" indent="0">
              <a:buNone/>
              <a:defRPr sz="1800">
                <a:solidFill>
                  <a:schemeClr val="bg1">
                    <a:lumMod val="50000"/>
                  </a:schemeClr>
                </a:solidFill>
              </a:defRPr>
            </a:lvl1pPr>
          </a:lstStyle>
          <a:p>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r>
              <a:rPr lang="it-IT"/>
              <a:t> </a:t>
            </a:r>
            <a:r>
              <a:rPr lang="it-IT" err="1"/>
              <a:t>volutpat</a:t>
            </a:r>
            <a:r>
              <a:rPr lang="it-IT"/>
              <a:t>. Ut </a:t>
            </a:r>
            <a:r>
              <a:rPr lang="it-IT" err="1"/>
              <a:t>wisi</a:t>
            </a:r>
            <a:r>
              <a:rPr lang="it-IT"/>
              <a: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a:t>
            </a:r>
            <a:r>
              <a:rPr lang="it-IT"/>
              <a:t> </a:t>
            </a:r>
            <a:r>
              <a:rPr lang="it-IT" err="1"/>
              <a:t>tation</a:t>
            </a:r>
            <a:r>
              <a:rPr lang="it-IT"/>
              <a:t> </a:t>
            </a:r>
            <a:r>
              <a:rPr lang="it-IT" err="1"/>
              <a:t>ullamcorper</a:t>
            </a:r>
            <a:r>
              <a:rPr lang="it-IT"/>
              <a:t> </a:t>
            </a:r>
            <a:r>
              <a:rPr lang="it-IT" err="1"/>
              <a:t>suscipit</a:t>
            </a:r>
            <a:r>
              <a:rPr lang="it-IT"/>
              <a:t> </a:t>
            </a:r>
            <a:r>
              <a:rPr lang="it-IT" err="1"/>
              <a:t>lobortis</a:t>
            </a:r>
            <a:r>
              <a:rPr lang="it-IT"/>
              <a:t> </a:t>
            </a:r>
            <a:r>
              <a:rPr lang="it-IT" err="1"/>
              <a:t>nisl</a:t>
            </a:r>
            <a:r>
              <a:rPr lang="it-IT"/>
              <a:t> ut </a:t>
            </a:r>
            <a:r>
              <a:rPr lang="it-IT" err="1"/>
              <a:t>aliquip</a:t>
            </a:r>
            <a:r>
              <a:rPr lang="it-IT"/>
              <a:t> ex ea </a:t>
            </a:r>
            <a:r>
              <a:rPr lang="it-IT" err="1"/>
              <a:t>commodo</a:t>
            </a:r>
            <a:r>
              <a:rPr lang="it-IT"/>
              <a:t> </a:t>
            </a:r>
            <a:r>
              <a:rPr lang="it-IT" err="1"/>
              <a:t>consequat</a:t>
            </a:r>
            <a:r>
              <a:rPr lang="it-IT"/>
              <a:t>. </a:t>
            </a:r>
            <a:r>
              <a:rPr lang="it-IT" err="1"/>
              <a:t>Duis</a:t>
            </a:r>
            <a:r>
              <a:rPr lang="it-IT"/>
              <a:t> </a:t>
            </a:r>
            <a:r>
              <a:rPr lang="it-IT" err="1"/>
              <a:t>autem</a:t>
            </a:r>
            <a:r>
              <a:rPr lang="it-IT"/>
              <a:t> </a:t>
            </a:r>
            <a:r>
              <a:rPr lang="it-IT" err="1"/>
              <a:t>vel</a:t>
            </a:r>
            <a:r>
              <a:rPr lang="it-IT"/>
              <a:t> </a:t>
            </a:r>
            <a:r>
              <a:rPr lang="it-IT" err="1"/>
              <a:t>eum</a:t>
            </a:r>
            <a:r>
              <a:rPr lang="it-IT"/>
              <a:t> </a:t>
            </a:r>
            <a:r>
              <a:rPr lang="it-IT" err="1"/>
              <a:t>iriure</a:t>
            </a:r>
            <a:r>
              <a:rPr lang="it-IT"/>
              <a:t> </a:t>
            </a:r>
            <a:r>
              <a:rPr lang="it-IT" err="1"/>
              <a:t>dolor</a:t>
            </a:r>
            <a:r>
              <a:rPr lang="it-IT"/>
              <a:t> in </a:t>
            </a:r>
            <a:r>
              <a:rPr lang="it-IT" err="1"/>
              <a:t>hendrerit</a:t>
            </a:r>
            <a:r>
              <a:rPr lang="it-IT"/>
              <a:t> in </a:t>
            </a:r>
            <a:r>
              <a:rPr lang="it-IT" err="1"/>
              <a:t>vulputate</a:t>
            </a:r>
            <a:r>
              <a:rPr lang="it-IT"/>
              <a:t> </a:t>
            </a:r>
            <a:r>
              <a:rPr lang="it-IT" err="1"/>
              <a:t>velit</a:t>
            </a:r>
            <a:r>
              <a:rPr lang="it-IT"/>
              <a:t> esse molestie </a:t>
            </a:r>
            <a:r>
              <a:rPr lang="it-IT" err="1"/>
              <a:t>consequat</a:t>
            </a:r>
            <a:r>
              <a:rPr lang="it-IT"/>
              <a:t>, </a:t>
            </a:r>
            <a:r>
              <a:rPr lang="it-IT" err="1"/>
              <a:t>vel</a:t>
            </a:r>
            <a:r>
              <a:rPr lang="it-IT"/>
              <a:t> </a:t>
            </a:r>
            <a:r>
              <a:rPr lang="it-IT" err="1"/>
              <a:t>illum</a:t>
            </a:r>
            <a:r>
              <a:rPr lang="it-IT"/>
              <a:t> dolore </a:t>
            </a:r>
            <a:r>
              <a:rPr lang="it-IT" err="1"/>
              <a:t>eu</a:t>
            </a:r>
            <a:r>
              <a:rPr lang="it-IT"/>
              <a:t> </a:t>
            </a:r>
            <a:r>
              <a:rPr lang="it-IT" err="1"/>
              <a:t>feugiat</a:t>
            </a:r>
            <a:r>
              <a:rPr lang="it-IT"/>
              <a:t> nulla </a:t>
            </a:r>
            <a:r>
              <a:rPr lang="it-IT" err="1"/>
              <a:t>facilisis</a:t>
            </a:r>
            <a:r>
              <a:rPr lang="it-IT"/>
              <a:t> </a:t>
            </a:r>
            <a:r>
              <a:rPr lang="it-IT" err="1"/>
              <a:t>at</a:t>
            </a:r>
            <a:r>
              <a:rPr lang="it-IT"/>
              <a:t> vero eros et </a:t>
            </a:r>
            <a:r>
              <a:rPr lang="it-IT" err="1"/>
              <a:t>accumsan</a:t>
            </a:r>
            <a:r>
              <a:rPr lang="it-IT"/>
              <a:t> et </a:t>
            </a:r>
            <a:r>
              <a:rPr lang="it-IT" err="1"/>
              <a:t>iusto</a:t>
            </a:r>
            <a:r>
              <a:rPr lang="it-IT"/>
              <a:t> odio </a:t>
            </a:r>
            <a:r>
              <a:rPr lang="it-IT" err="1"/>
              <a:t>dignissim</a:t>
            </a:r>
            <a:r>
              <a:rPr lang="it-IT"/>
              <a:t> qui </a:t>
            </a:r>
            <a:r>
              <a:rPr lang="it-IT" err="1"/>
              <a:t>blandit</a:t>
            </a:r>
            <a:r>
              <a:rPr lang="it-IT"/>
              <a:t> </a:t>
            </a:r>
            <a:r>
              <a:rPr lang="it-IT" err="1"/>
              <a:t>praesent</a:t>
            </a:r>
            <a:r>
              <a:rPr lang="it-IT"/>
              <a:t> </a:t>
            </a:r>
            <a:r>
              <a:rPr lang="it-IT" err="1"/>
              <a:t>luptatum</a:t>
            </a:r>
            <a:r>
              <a:rPr lang="it-IT"/>
              <a:t> </a:t>
            </a:r>
            <a:r>
              <a:rPr lang="it-IT" err="1"/>
              <a:t>zzril</a:t>
            </a:r>
            <a:r>
              <a:rPr lang="it-IT"/>
              <a:t> </a:t>
            </a:r>
            <a:r>
              <a:rPr lang="it-IT" err="1"/>
              <a:t>delenit</a:t>
            </a:r>
            <a:r>
              <a:rPr lang="it-IT"/>
              <a:t> </a:t>
            </a:r>
            <a:r>
              <a:rPr lang="it-IT" err="1"/>
              <a:t>augue</a:t>
            </a:r>
            <a:r>
              <a:rPr lang="it-IT"/>
              <a:t> </a:t>
            </a:r>
            <a:r>
              <a:rPr lang="it-IT" err="1"/>
              <a:t>duis</a:t>
            </a:r>
            <a:r>
              <a:rPr lang="it-IT"/>
              <a:t> dolore te </a:t>
            </a:r>
            <a:r>
              <a:rPr lang="it-IT" err="1"/>
              <a:t>feugait</a:t>
            </a:r>
            <a:r>
              <a:rPr lang="it-IT"/>
              <a:t> nulla </a:t>
            </a:r>
            <a:r>
              <a:rPr lang="it-IT" err="1"/>
              <a:t>facilisi</a:t>
            </a:r>
            <a:r>
              <a:rPr lang="it-IT"/>
              <a:t>.</a:t>
            </a:r>
          </a:p>
        </p:txBody>
      </p:sp>
      <p:sp>
        <p:nvSpPr>
          <p:cNvPr id="17" name="Titolo 1">
            <a:extLst>
              <a:ext uri="{FF2B5EF4-FFF2-40B4-BE49-F238E27FC236}">
                <a16:creationId xmlns:a16="http://schemas.microsoft.com/office/drawing/2014/main" id="{DC0F6C73-08AD-4255-B19C-1F2D08940C38}"/>
              </a:ext>
            </a:extLst>
          </p:cNvPr>
          <p:cNvSpPr>
            <a:spLocks noGrp="1"/>
          </p:cNvSpPr>
          <p:nvPr>
            <p:ph type="title"/>
          </p:nvPr>
        </p:nvSpPr>
        <p:spPr>
          <a:xfrm>
            <a:off x="874713" y="441326"/>
            <a:ext cx="10442573" cy="970948"/>
          </a:xfrm>
        </p:spPr>
        <p:txBody>
          <a:bodyPr/>
          <a:lstStyle/>
          <a:p>
            <a:r>
              <a:rPr lang="it-IT"/>
              <a:t>Fare clic per modificare lo stile del titolo</a:t>
            </a:r>
          </a:p>
        </p:txBody>
      </p:sp>
      <p:sp>
        <p:nvSpPr>
          <p:cNvPr id="11" name="Footer Placeholder 4">
            <a:extLst>
              <a:ext uri="{FF2B5EF4-FFF2-40B4-BE49-F238E27FC236}">
                <a16:creationId xmlns:a16="http://schemas.microsoft.com/office/drawing/2014/main" id="{A20F2172-F248-431E-825D-F169AD886104}"/>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4" name="Slide Number Placeholder 5">
            <a:extLst>
              <a:ext uri="{FF2B5EF4-FFF2-40B4-BE49-F238E27FC236}">
                <a16:creationId xmlns:a16="http://schemas.microsoft.com/office/drawing/2014/main" id="{01BB6028-DA88-48B8-91FC-B334736E4792}"/>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pic>
        <p:nvPicPr>
          <p:cNvPr id="16" name="Immagine 15">
            <a:extLst>
              <a:ext uri="{FF2B5EF4-FFF2-40B4-BE49-F238E27FC236}">
                <a16:creationId xmlns:a16="http://schemas.microsoft.com/office/drawing/2014/main" id="{5FEAEB24-FC67-E041-A41E-9EDA7E3665F4}"/>
              </a:ext>
            </a:extLst>
          </p:cNvPr>
          <p:cNvPicPr>
            <a:picLocks noChangeAspect="1"/>
          </p:cNvPicPr>
          <p:nvPr userDrawn="1"/>
        </p:nvPicPr>
        <p:blipFill>
          <a:blip r:embed="rId2">
            <a:alphaModFix amt="15000"/>
          </a:blip>
          <a:stretch>
            <a:fillRect/>
          </a:stretch>
        </p:blipFill>
        <p:spPr>
          <a:xfrm>
            <a:off x="874713" y="-436547"/>
            <a:ext cx="3153228" cy="8990059"/>
          </a:xfrm>
          <a:prstGeom prst="rect">
            <a:avLst/>
          </a:prstGeom>
        </p:spPr>
      </p:pic>
      <p:pic>
        <p:nvPicPr>
          <p:cNvPr id="15" name="Immagine 14">
            <a:extLst>
              <a:ext uri="{FF2B5EF4-FFF2-40B4-BE49-F238E27FC236}">
                <a16:creationId xmlns:a16="http://schemas.microsoft.com/office/drawing/2014/main" id="{034A262C-AEBD-CD42-B8EE-FFD25C9A0D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0" name="Straight Connector 8">
            <a:extLst>
              <a:ext uri="{FF2B5EF4-FFF2-40B4-BE49-F238E27FC236}">
                <a16:creationId xmlns:a16="http://schemas.microsoft.com/office/drawing/2014/main" id="{6BBA7611-B719-5743-AD75-5195A9369A28}"/>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429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 testo 2 colonne">
    <p:spTree>
      <p:nvGrpSpPr>
        <p:cNvPr id="1" name=""/>
        <p:cNvGrpSpPr/>
        <p:nvPr/>
      </p:nvGrpSpPr>
      <p:grpSpPr>
        <a:xfrm>
          <a:off x="0" y="0"/>
          <a:ext cx="0" cy="0"/>
          <a:chOff x="0" y="0"/>
          <a:chExt cx="0" cy="0"/>
        </a:xfrm>
      </p:grpSpPr>
      <p:sp>
        <p:nvSpPr>
          <p:cNvPr id="14" name="Segnaposto testo 24">
            <a:extLst>
              <a:ext uri="{FF2B5EF4-FFF2-40B4-BE49-F238E27FC236}">
                <a16:creationId xmlns:a16="http://schemas.microsoft.com/office/drawing/2014/main" id="{1C9F8BA9-C8AF-4F53-9C42-8683456382B1}"/>
              </a:ext>
            </a:extLst>
          </p:cNvPr>
          <p:cNvSpPr>
            <a:spLocks noGrp="1"/>
          </p:cNvSpPr>
          <p:nvPr>
            <p:ph type="body" sz="quarter" idx="18" hasCustomPrompt="1"/>
          </p:nvPr>
        </p:nvSpPr>
        <p:spPr>
          <a:xfrm>
            <a:off x="6000748" y="1519707"/>
            <a:ext cx="2762249" cy="4719555"/>
          </a:xfrm>
          <a:prstGeom prst="rect">
            <a:avLst/>
          </a:prstGeom>
        </p:spPr>
        <p:txBody>
          <a:bodyPr>
            <a:noAutofit/>
          </a:bodyPr>
          <a:lstStyle>
            <a:lvl1pPr marL="0" indent="0">
              <a:lnSpc>
                <a:spcPct val="100000"/>
              </a:lnSpc>
              <a:spcBef>
                <a:spcPts val="0"/>
              </a:spcBef>
              <a:buNone/>
              <a:defRPr sz="1800" b="0">
                <a:solidFill>
                  <a:schemeClr val="bg1">
                    <a:lumMod val="50000"/>
                  </a:schemeClr>
                </a:solidFill>
              </a:defRPr>
            </a:lvl1pPr>
          </a:lstStyle>
          <a:p>
            <a:r>
              <a:rPr lang="en-US" sz="1100">
                <a:solidFill>
                  <a:schemeClr val="tx1">
                    <a:lumMod val="50000"/>
                    <a:lumOff val="50000"/>
                  </a:schemeClr>
                </a:solidFill>
              </a:rPr>
              <a:t>Lorem ipsum dolor sit </a:t>
            </a:r>
            <a:r>
              <a:rPr lang="en-US" sz="1100" err="1">
                <a:solidFill>
                  <a:schemeClr val="tx1">
                    <a:lumMod val="50000"/>
                    <a:lumOff val="50000"/>
                  </a:schemeClr>
                </a:solidFill>
              </a:rPr>
              <a:t>amet</a:t>
            </a:r>
            <a:r>
              <a:rPr lang="en-US" sz="1100">
                <a:solidFill>
                  <a:schemeClr val="tx1">
                    <a:lumMod val="50000"/>
                    <a:lumOff val="50000"/>
                  </a:schemeClr>
                </a:solidFill>
              </a:rPr>
              <a:t>, </a:t>
            </a:r>
            <a:r>
              <a:rPr lang="en-US" sz="1100" err="1">
                <a:solidFill>
                  <a:schemeClr val="tx1">
                    <a:lumMod val="50000"/>
                    <a:lumOff val="50000"/>
                  </a:schemeClr>
                </a:solidFill>
              </a:rPr>
              <a:t>consectetuer</a:t>
            </a:r>
            <a:r>
              <a:rPr lang="en-US" sz="1100">
                <a:solidFill>
                  <a:schemeClr val="tx1">
                    <a:lumMod val="50000"/>
                    <a:lumOff val="50000"/>
                  </a:schemeClr>
                </a:solidFill>
              </a:rPr>
              <a:t> </a:t>
            </a:r>
            <a:r>
              <a:rPr lang="en-US" sz="1100" err="1">
                <a:solidFill>
                  <a:schemeClr val="tx1">
                    <a:lumMod val="50000"/>
                    <a:lumOff val="50000"/>
                  </a:schemeClr>
                </a:solidFill>
              </a:rPr>
              <a:t>adipiscing</a:t>
            </a:r>
            <a:r>
              <a:rPr lang="en-US" sz="1100">
                <a:solidFill>
                  <a:schemeClr val="tx1">
                    <a:lumMod val="50000"/>
                    <a:lumOff val="50000"/>
                  </a:schemeClr>
                </a:solidFill>
              </a:rPr>
              <a:t> </a:t>
            </a:r>
            <a:r>
              <a:rPr lang="en-US" sz="1100" err="1">
                <a:solidFill>
                  <a:schemeClr val="tx1">
                    <a:lumMod val="50000"/>
                    <a:lumOff val="50000"/>
                  </a:schemeClr>
                </a:solidFill>
              </a:rPr>
              <a:t>elit</a:t>
            </a:r>
            <a:r>
              <a:rPr lang="en-US" sz="1100">
                <a:solidFill>
                  <a:schemeClr val="tx1">
                    <a:lumMod val="50000"/>
                    <a:lumOff val="50000"/>
                  </a:schemeClr>
                </a:solidFill>
              </a:rPr>
              <a:t>, sed diam </a:t>
            </a:r>
            <a:r>
              <a:rPr lang="en-US" sz="1100" err="1">
                <a:solidFill>
                  <a:schemeClr val="tx1">
                    <a:lumMod val="50000"/>
                    <a:lumOff val="50000"/>
                  </a:schemeClr>
                </a:solidFill>
              </a:rPr>
              <a:t>nonummy</a:t>
            </a:r>
            <a:r>
              <a:rPr lang="en-US" sz="1100">
                <a:solidFill>
                  <a:schemeClr val="tx1">
                    <a:lumMod val="50000"/>
                    <a:lumOff val="50000"/>
                  </a:schemeClr>
                </a:solidFill>
              </a:rPr>
              <a:t> </a:t>
            </a:r>
            <a:r>
              <a:rPr lang="en-US" sz="1100" err="1">
                <a:solidFill>
                  <a:schemeClr val="tx1">
                    <a:lumMod val="50000"/>
                    <a:lumOff val="50000"/>
                  </a:schemeClr>
                </a:solidFill>
              </a:rPr>
              <a:t>nibh</a:t>
            </a:r>
            <a:r>
              <a:rPr lang="en-US" sz="1100">
                <a:solidFill>
                  <a:schemeClr val="tx1">
                    <a:lumMod val="50000"/>
                    <a:lumOff val="50000"/>
                  </a:schemeClr>
                </a:solidFill>
              </a:rPr>
              <a:t> </a:t>
            </a:r>
            <a:r>
              <a:rPr lang="en-US" sz="1100" err="1">
                <a:solidFill>
                  <a:schemeClr val="tx1">
                    <a:lumMod val="50000"/>
                    <a:lumOff val="50000"/>
                  </a:schemeClr>
                </a:solidFill>
              </a:rPr>
              <a:t>euismod</a:t>
            </a:r>
            <a:r>
              <a:rPr lang="en-US" sz="1100">
                <a:solidFill>
                  <a:schemeClr val="tx1">
                    <a:lumMod val="50000"/>
                    <a:lumOff val="50000"/>
                  </a:schemeClr>
                </a:solidFill>
              </a:rPr>
              <a:t> </a:t>
            </a:r>
            <a:r>
              <a:rPr lang="en-US" sz="1100" err="1">
                <a:solidFill>
                  <a:schemeClr val="tx1">
                    <a:lumMod val="50000"/>
                    <a:lumOff val="50000"/>
                  </a:schemeClr>
                </a:solidFill>
              </a:rPr>
              <a:t>tincidunt</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laoreet</a:t>
            </a:r>
            <a:r>
              <a:rPr lang="en-US" sz="1100">
                <a:solidFill>
                  <a:schemeClr val="tx1">
                    <a:lumMod val="50000"/>
                    <a:lumOff val="50000"/>
                  </a:schemeClr>
                </a:solidFill>
              </a:rPr>
              <a:t> dolore magna </a:t>
            </a:r>
            <a:r>
              <a:rPr lang="en-US" sz="1100" err="1">
                <a:solidFill>
                  <a:schemeClr val="tx1">
                    <a:lumMod val="50000"/>
                    <a:lumOff val="50000"/>
                  </a:schemeClr>
                </a:solidFill>
              </a:rPr>
              <a:t>aliquam</a:t>
            </a:r>
            <a:r>
              <a:rPr lang="en-US" sz="1100">
                <a:solidFill>
                  <a:schemeClr val="tx1">
                    <a:lumMod val="50000"/>
                    <a:lumOff val="50000"/>
                  </a:schemeClr>
                </a:solidFill>
              </a:rPr>
              <a:t> </a:t>
            </a:r>
            <a:r>
              <a:rPr lang="en-US" sz="1100" err="1">
                <a:solidFill>
                  <a:schemeClr val="tx1">
                    <a:lumMod val="50000"/>
                    <a:lumOff val="50000"/>
                  </a:schemeClr>
                </a:solidFill>
              </a:rPr>
              <a:t>erat</a:t>
            </a:r>
            <a:r>
              <a:rPr lang="en-US" sz="1100">
                <a:solidFill>
                  <a:schemeClr val="tx1">
                    <a:lumMod val="50000"/>
                    <a:lumOff val="50000"/>
                  </a:schemeClr>
                </a:solidFill>
              </a:rPr>
              <a:t> </a:t>
            </a:r>
            <a:r>
              <a:rPr lang="en-US" sz="1100" err="1">
                <a:solidFill>
                  <a:schemeClr val="tx1">
                    <a:lumMod val="50000"/>
                    <a:lumOff val="50000"/>
                  </a:schemeClr>
                </a:solidFill>
              </a:rPr>
              <a:t>volutpat</a:t>
            </a:r>
            <a:r>
              <a:rPr lang="en-US" sz="1100">
                <a:solidFill>
                  <a:schemeClr val="tx1">
                    <a:lumMod val="50000"/>
                    <a:lumOff val="50000"/>
                  </a:schemeClr>
                </a:solidFill>
              </a:rPr>
              <a:t>. Ut </a:t>
            </a:r>
            <a:r>
              <a:rPr lang="en-US" sz="1100" err="1">
                <a:solidFill>
                  <a:schemeClr val="tx1">
                    <a:lumMod val="50000"/>
                    <a:lumOff val="50000"/>
                  </a:schemeClr>
                </a:solidFill>
              </a:rPr>
              <a:t>wisi</a:t>
            </a:r>
            <a:r>
              <a:rPr lang="en-US" sz="1100">
                <a:solidFill>
                  <a:schemeClr val="tx1">
                    <a:lumMod val="50000"/>
                    <a:lumOff val="50000"/>
                  </a:schemeClr>
                </a:solidFill>
              </a:rPr>
              <a:t> </a:t>
            </a:r>
            <a:r>
              <a:rPr lang="en-US" sz="1100" err="1">
                <a:solidFill>
                  <a:schemeClr val="tx1">
                    <a:lumMod val="50000"/>
                    <a:lumOff val="50000"/>
                  </a:schemeClr>
                </a:solidFill>
              </a:rPr>
              <a:t>enim</a:t>
            </a:r>
            <a:r>
              <a:rPr lang="en-US" sz="1100">
                <a:solidFill>
                  <a:schemeClr val="tx1">
                    <a:lumMod val="50000"/>
                    <a:lumOff val="50000"/>
                  </a:schemeClr>
                </a:solidFill>
              </a:rPr>
              <a:t> ad minim </a:t>
            </a:r>
            <a:r>
              <a:rPr lang="en-US" sz="1100" err="1">
                <a:solidFill>
                  <a:schemeClr val="tx1">
                    <a:lumMod val="50000"/>
                    <a:lumOff val="50000"/>
                  </a:schemeClr>
                </a:solidFill>
              </a:rPr>
              <a:t>veniam</a:t>
            </a:r>
            <a:r>
              <a:rPr lang="en-US" sz="1100">
                <a:solidFill>
                  <a:schemeClr val="tx1">
                    <a:lumMod val="50000"/>
                    <a:lumOff val="50000"/>
                  </a:schemeClr>
                </a:solidFill>
              </a:rPr>
              <a:t>, </a:t>
            </a:r>
            <a:r>
              <a:rPr lang="en-US" sz="1100" err="1">
                <a:solidFill>
                  <a:schemeClr val="tx1">
                    <a:lumMod val="50000"/>
                    <a:lumOff val="50000"/>
                  </a:schemeClr>
                </a:solidFill>
              </a:rPr>
              <a:t>quis</a:t>
            </a:r>
            <a:r>
              <a:rPr lang="en-US" sz="1100">
                <a:solidFill>
                  <a:schemeClr val="tx1">
                    <a:lumMod val="50000"/>
                    <a:lumOff val="50000"/>
                  </a:schemeClr>
                </a:solidFill>
              </a:rPr>
              <a:t> </a:t>
            </a:r>
            <a:r>
              <a:rPr lang="en-US" sz="1100" err="1">
                <a:solidFill>
                  <a:schemeClr val="tx1">
                    <a:lumMod val="50000"/>
                    <a:lumOff val="50000"/>
                  </a:schemeClr>
                </a:solidFill>
              </a:rPr>
              <a:t>nostrud</a:t>
            </a:r>
            <a:r>
              <a:rPr lang="en-US" sz="1100">
                <a:solidFill>
                  <a:schemeClr val="tx1">
                    <a:lumMod val="50000"/>
                    <a:lumOff val="50000"/>
                  </a:schemeClr>
                </a:solidFill>
              </a:rPr>
              <a:t> </a:t>
            </a:r>
            <a:r>
              <a:rPr lang="en-US" sz="1100" err="1">
                <a:solidFill>
                  <a:schemeClr val="tx1">
                    <a:lumMod val="50000"/>
                    <a:lumOff val="50000"/>
                  </a:schemeClr>
                </a:solidFill>
              </a:rPr>
              <a:t>exerci</a:t>
            </a:r>
            <a:r>
              <a:rPr lang="en-US" sz="1100">
                <a:solidFill>
                  <a:schemeClr val="tx1">
                    <a:lumMod val="50000"/>
                    <a:lumOff val="50000"/>
                  </a:schemeClr>
                </a:solidFill>
              </a:rPr>
              <a:t> </a:t>
            </a:r>
            <a:r>
              <a:rPr lang="en-US" sz="1100" err="1">
                <a:solidFill>
                  <a:schemeClr val="tx1">
                    <a:lumMod val="50000"/>
                    <a:lumOff val="50000"/>
                  </a:schemeClr>
                </a:solidFill>
              </a:rPr>
              <a:t>tation</a:t>
            </a:r>
            <a:r>
              <a:rPr lang="en-US" sz="1100">
                <a:solidFill>
                  <a:schemeClr val="tx1">
                    <a:lumMod val="50000"/>
                    <a:lumOff val="50000"/>
                  </a:schemeClr>
                </a:solidFill>
              </a:rPr>
              <a:t> </a:t>
            </a:r>
            <a:r>
              <a:rPr lang="en-US" sz="1100" err="1">
                <a:solidFill>
                  <a:schemeClr val="tx1">
                    <a:lumMod val="50000"/>
                    <a:lumOff val="50000"/>
                  </a:schemeClr>
                </a:solidFill>
              </a:rPr>
              <a:t>ullamcorper</a:t>
            </a:r>
            <a:r>
              <a:rPr lang="en-US" sz="1100">
                <a:solidFill>
                  <a:schemeClr val="tx1">
                    <a:lumMod val="50000"/>
                    <a:lumOff val="50000"/>
                  </a:schemeClr>
                </a:solidFill>
              </a:rPr>
              <a:t> </a:t>
            </a:r>
            <a:r>
              <a:rPr lang="en-US" sz="1100" err="1">
                <a:solidFill>
                  <a:schemeClr val="tx1">
                    <a:lumMod val="50000"/>
                    <a:lumOff val="50000"/>
                  </a:schemeClr>
                </a:solidFill>
              </a:rPr>
              <a:t>suscipit</a:t>
            </a:r>
            <a:r>
              <a:rPr lang="en-US" sz="1100">
                <a:solidFill>
                  <a:schemeClr val="tx1">
                    <a:lumMod val="50000"/>
                    <a:lumOff val="50000"/>
                  </a:schemeClr>
                </a:solidFill>
              </a:rPr>
              <a:t> </a:t>
            </a:r>
            <a:r>
              <a:rPr lang="en-US" sz="1100" err="1">
                <a:solidFill>
                  <a:schemeClr val="tx1">
                    <a:lumMod val="50000"/>
                    <a:lumOff val="50000"/>
                  </a:schemeClr>
                </a:solidFill>
              </a:rPr>
              <a:t>lobortis</a:t>
            </a:r>
            <a:r>
              <a:rPr lang="en-US" sz="1100">
                <a:solidFill>
                  <a:schemeClr val="tx1">
                    <a:lumMod val="50000"/>
                    <a:lumOff val="50000"/>
                  </a:schemeClr>
                </a:solidFill>
              </a:rPr>
              <a:t> </a:t>
            </a:r>
            <a:r>
              <a:rPr lang="en-US" sz="1100" err="1">
                <a:solidFill>
                  <a:schemeClr val="tx1">
                    <a:lumMod val="50000"/>
                    <a:lumOff val="50000"/>
                  </a:schemeClr>
                </a:solidFill>
              </a:rPr>
              <a:t>nisl</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aliquip</a:t>
            </a:r>
            <a:r>
              <a:rPr lang="en-US" sz="1100">
                <a:solidFill>
                  <a:schemeClr val="tx1">
                    <a:lumMod val="50000"/>
                    <a:lumOff val="50000"/>
                  </a:schemeClr>
                </a:solidFill>
              </a:rPr>
              <a:t> ex </a:t>
            </a:r>
            <a:r>
              <a:rPr lang="en-US" sz="1100" err="1">
                <a:solidFill>
                  <a:schemeClr val="tx1">
                    <a:lumMod val="50000"/>
                    <a:lumOff val="50000"/>
                  </a:schemeClr>
                </a:solidFill>
              </a:rPr>
              <a:t>ea</a:t>
            </a:r>
            <a:r>
              <a:rPr lang="en-US" sz="1100">
                <a:solidFill>
                  <a:schemeClr val="tx1">
                    <a:lumMod val="50000"/>
                    <a:lumOff val="50000"/>
                  </a:schemeClr>
                </a:solidFill>
              </a:rPr>
              <a:t> </a:t>
            </a:r>
            <a:r>
              <a:rPr lang="en-US" sz="1100" err="1">
                <a:solidFill>
                  <a:schemeClr val="tx1">
                    <a:lumMod val="50000"/>
                    <a:lumOff val="50000"/>
                  </a:schemeClr>
                </a:solidFill>
              </a:rPr>
              <a:t>commodo</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a:t>
            </a:r>
          </a:p>
        </p:txBody>
      </p:sp>
      <p:sp>
        <p:nvSpPr>
          <p:cNvPr id="15" name="Segnaposto testo 24">
            <a:extLst>
              <a:ext uri="{FF2B5EF4-FFF2-40B4-BE49-F238E27FC236}">
                <a16:creationId xmlns:a16="http://schemas.microsoft.com/office/drawing/2014/main" id="{17822925-46B4-43F3-83CC-CA1DB659315D}"/>
              </a:ext>
            </a:extLst>
          </p:cNvPr>
          <p:cNvSpPr>
            <a:spLocks noGrp="1"/>
          </p:cNvSpPr>
          <p:nvPr>
            <p:ph type="body" sz="quarter" idx="25" hasCustomPrompt="1"/>
          </p:nvPr>
        </p:nvSpPr>
        <p:spPr>
          <a:xfrm>
            <a:off x="8953501" y="1519707"/>
            <a:ext cx="2762249" cy="4719555"/>
          </a:xfrm>
          <a:prstGeom prst="rect">
            <a:avLst/>
          </a:prstGeom>
        </p:spPr>
        <p:txBody>
          <a:bodyPr>
            <a:noAutofit/>
          </a:bodyPr>
          <a:lstStyle>
            <a:lvl1pPr marL="0" indent="0">
              <a:lnSpc>
                <a:spcPct val="100000"/>
              </a:lnSpc>
              <a:spcBef>
                <a:spcPts val="0"/>
              </a:spcBef>
              <a:buNone/>
              <a:defRPr lang="en-US" sz="1800" b="0" i="0" kern="1200" dirty="0">
                <a:solidFill>
                  <a:schemeClr val="bg1">
                    <a:lumMod val="50000"/>
                  </a:schemeClr>
                </a:solidFill>
                <a:latin typeface="+mn-lt"/>
                <a:ea typeface="+mn-ea"/>
                <a:cs typeface="+mn-cs"/>
              </a:defRPr>
            </a:lvl1pPr>
          </a:lstStyle>
          <a:p>
            <a:r>
              <a:rPr lang="en-US" sz="1100" err="1">
                <a:solidFill>
                  <a:schemeClr val="tx1">
                    <a:lumMod val="50000"/>
                    <a:lumOff val="50000"/>
                  </a:schemeClr>
                </a:solidFill>
              </a:rPr>
              <a:t>vulputate</a:t>
            </a:r>
            <a:r>
              <a:rPr lang="en-US" sz="1100">
                <a:solidFill>
                  <a:schemeClr val="tx1">
                    <a:lumMod val="50000"/>
                    <a:lumOff val="50000"/>
                  </a:schemeClr>
                </a:solidFill>
              </a:rPr>
              <a:t> </a:t>
            </a:r>
            <a:r>
              <a:rPr lang="en-US" sz="1100" err="1">
                <a:solidFill>
                  <a:schemeClr val="tx1">
                    <a:lumMod val="50000"/>
                    <a:lumOff val="50000"/>
                  </a:schemeClr>
                </a:solidFill>
              </a:rPr>
              <a:t>velit</a:t>
            </a:r>
            <a:r>
              <a:rPr lang="en-US" sz="1100">
                <a:solidFill>
                  <a:schemeClr val="tx1">
                    <a:lumMod val="50000"/>
                    <a:lumOff val="50000"/>
                  </a:schemeClr>
                </a:solidFill>
              </a:rPr>
              <a:t> </a:t>
            </a:r>
            <a:r>
              <a:rPr lang="en-US" sz="1100" err="1">
                <a:solidFill>
                  <a:schemeClr val="tx1">
                    <a:lumMod val="50000"/>
                    <a:lumOff val="50000"/>
                  </a:schemeClr>
                </a:solidFill>
              </a:rPr>
              <a:t>esse</a:t>
            </a:r>
            <a:r>
              <a:rPr lang="en-US" sz="1100">
                <a:solidFill>
                  <a:schemeClr val="tx1">
                    <a:lumMod val="50000"/>
                    <a:lumOff val="50000"/>
                  </a:schemeClr>
                </a:solidFill>
              </a:rPr>
              <a:t> </a:t>
            </a:r>
            <a:r>
              <a:rPr lang="en-US" sz="1100" err="1">
                <a:solidFill>
                  <a:schemeClr val="tx1">
                    <a:lumMod val="50000"/>
                    <a:lumOff val="50000"/>
                  </a:schemeClr>
                </a:solidFill>
              </a:rPr>
              <a:t>molestie</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vel </a:t>
            </a:r>
            <a:r>
              <a:rPr lang="en-US" sz="1100" err="1">
                <a:solidFill>
                  <a:schemeClr val="tx1">
                    <a:lumMod val="50000"/>
                    <a:lumOff val="50000"/>
                  </a:schemeClr>
                </a:solidFill>
              </a:rPr>
              <a:t>illum</a:t>
            </a:r>
            <a:r>
              <a:rPr lang="en-US" sz="1100">
                <a:solidFill>
                  <a:schemeClr val="tx1">
                    <a:lumMod val="50000"/>
                    <a:lumOff val="50000"/>
                  </a:schemeClr>
                </a:solidFill>
              </a:rPr>
              <a:t> dolore </a:t>
            </a:r>
            <a:r>
              <a:rPr lang="en-US" sz="1100" err="1">
                <a:solidFill>
                  <a:schemeClr val="tx1">
                    <a:lumMod val="50000"/>
                    <a:lumOff val="50000"/>
                  </a:schemeClr>
                </a:solidFill>
              </a:rPr>
              <a:t>eu</a:t>
            </a:r>
            <a:r>
              <a:rPr lang="en-US" sz="1100">
                <a:solidFill>
                  <a:schemeClr val="tx1">
                    <a:lumMod val="50000"/>
                    <a:lumOff val="50000"/>
                  </a:schemeClr>
                </a:solidFill>
              </a:rPr>
              <a:t> </a:t>
            </a:r>
            <a:r>
              <a:rPr lang="en-US" sz="1100" err="1">
                <a:solidFill>
                  <a:schemeClr val="tx1">
                    <a:lumMod val="50000"/>
                    <a:lumOff val="50000"/>
                  </a:schemeClr>
                </a:solidFill>
              </a:rPr>
              <a:t>feugiat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facilisis</a:t>
            </a:r>
            <a:r>
              <a:rPr lang="en-US" sz="1100">
                <a:solidFill>
                  <a:schemeClr val="tx1">
                    <a:lumMod val="50000"/>
                    <a:lumOff val="50000"/>
                  </a:schemeClr>
                </a:solidFill>
              </a:rPr>
              <a:t> at </a:t>
            </a:r>
            <a:r>
              <a:rPr lang="en-US" sz="1100" err="1">
                <a:solidFill>
                  <a:schemeClr val="tx1">
                    <a:lumMod val="50000"/>
                    <a:lumOff val="50000"/>
                  </a:schemeClr>
                </a:solidFill>
              </a:rPr>
              <a:t>vero</a:t>
            </a:r>
            <a:r>
              <a:rPr lang="en-US" sz="1100">
                <a:solidFill>
                  <a:schemeClr val="tx1">
                    <a:lumMod val="50000"/>
                    <a:lumOff val="50000"/>
                  </a:schemeClr>
                </a:solidFill>
              </a:rPr>
              <a:t> </a:t>
            </a:r>
            <a:r>
              <a:rPr lang="en-US" sz="1100" err="1">
                <a:solidFill>
                  <a:schemeClr val="tx1">
                    <a:lumMod val="50000"/>
                    <a:lumOff val="50000"/>
                  </a:schemeClr>
                </a:solidFill>
              </a:rPr>
              <a:t>eros</a:t>
            </a:r>
            <a:r>
              <a:rPr lang="en-US" sz="1100">
                <a:solidFill>
                  <a:schemeClr val="tx1">
                    <a:lumMod val="50000"/>
                    <a:lumOff val="50000"/>
                  </a:schemeClr>
                </a:solidFill>
              </a:rPr>
              <a:t> et </a:t>
            </a:r>
            <a:r>
              <a:rPr lang="en-US" sz="1100" err="1">
                <a:solidFill>
                  <a:schemeClr val="tx1">
                    <a:lumMod val="50000"/>
                    <a:lumOff val="50000"/>
                  </a:schemeClr>
                </a:solidFill>
              </a:rPr>
              <a:t>accumsan</a:t>
            </a:r>
            <a:r>
              <a:rPr lang="en-US" sz="1100">
                <a:solidFill>
                  <a:schemeClr val="tx1">
                    <a:lumMod val="50000"/>
                    <a:lumOff val="50000"/>
                  </a:schemeClr>
                </a:solidFill>
              </a:rPr>
              <a:t> et </a:t>
            </a:r>
            <a:r>
              <a:rPr lang="en-US" sz="1100" err="1">
                <a:solidFill>
                  <a:schemeClr val="tx1">
                    <a:lumMod val="50000"/>
                    <a:lumOff val="50000"/>
                  </a:schemeClr>
                </a:solidFill>
              </a:rPr>
              <a:t>iusto</a:t>
            </a:r>
            <a:r>
              <a:rPr lang="en-US" sz="1100">
                <a:solidFill>
                  <a:schemeClr val="tx1">
                    <a:lumMod val="50000"/>
                    <a:lumOff val="50000"/>
                  </a:schemeClr>
                </a:solidFill>
              </a:rPr>
              <a:t> </a:t>
            </a:r>
            <a:r>
              <a:rPr lang="en-US" sz="1100" err="1">
                <a:solidFill>
                  <a:schemeClr val="tx1">
                    <a:lumMod val="50000"/>
                    <a:lumOff val="50000"/>
                  </a:schemeClr>
                </a:solidFill>
              </a:rPr>
              <a:t>odio</a:t>
            </a:r>
            <a:r>
              <a:rPr lang="en-US" sz="1100">
                <a:solidFill>
                  <a:schemeClr val="tx1">
                    <a:lumMod val="50000"/>
                    <a:lumOff val="50000"/>
                  </a:schemeClr>
                </a:solidFill>
              </a:rPr>
              <a:t> </a:t>
            </a:r>
            <a:r>
              <a:rPr lang="en-US" sz="1100" err="1">
                <a:solidFill>
                  <a:schemeClr val="tx1">
                    <a:lumMod val="50000"/>
                    <a:lumOff val="50000"/>
                  </a:schemeClr>
                </a:solidFill>
              </a:rPr>
              <a:t>dignissim</a:t>
            </a:r>
            <a:r>
              <a:rPr lang="en-US" sz="1100">
                <a:solidFill>
                  <a:schemeClr val="tx1">
                    <a:lumMod val="50000"/>
                    <a:lumOff val="50000"/>
                  </a:schemeClr>
                </a:solidFill>
              </a:rPr>
              <a:t> qui </a:t>
            </a:r>
            <a:r>
              <a:rPr lang="en-US" sz="1100" err="1">
                <a:solidFill>
                  <a:schemeClr val="tx1">
                    <a:lumMod val="50000"/>
                    <a:lumOff val="50000"/>
                  </a:schemeClr>
                </a:solidFill>
              </a:rPr>
              <a:t>blandit</a:t>
            </a:r>
            <a:r>
              <a:rPr lang="en-US" sz="1100">
                <a:solidFill>
                  <a:schemeClr val="tx1">
                    <a:lumMod val="50000"/>
                    <a:lumOff val="50000"/>
                  </a:schemeClr>
                </a:solidFill>
              </a:rPr>
              <a:t> </a:t>
            </a:r>
            <a:r>
              <a:rPr lang="en-US" sz="1100" err="1">
                <a:solidFill>
                  <a:schemeClr val="tx1">
                    <a:lumMod val="50000"/>
                    <a:lumOff val="50000"/>
                  </a:schemeClr>
                </a:solidFill>
              </a:rPr>
              <a:t>praesent</a:t>
            </a:r>
            <a:r>
              <a:rPr lang="en-US" sz="1100">
                <a:solidFill>
                  <a:schemeClr val="tx1">
                    <a:lumMod val="50000"/>
                    <a:lumOff val="50000"/>
                  </a:schemeClr>
                </a:solidFill>
              </a:rPr>
              <a:t> </a:t>
            </a:r>
            <a:r>
              <a:rPr lang="en-US" sz="1100" err="1">
                <a:solidFill>
                  <a:schemeClr val="tx1">
                    <a:lumMod val="50000"/>
                    <a:lumOff val="50000"/>
                  </a:schemeClr>
                </a:solidFill>
              </a:rPr>
              <a:t>luptatum</a:t>
            </a:r>
            <a:r>
              <a:rPr lang="en-US" sz="1100">
                <a:solidFill>
                  <a:schemeClr val="tx1">
                    <a:lumMod val="50000"/>
                    <a:lumOff val="50000"/>
                  </a:schemeClr>
                </a:solidFill>
              </a:rPr>
              <a:t> </a:t>
            </a:r>
            <a:r>
              <a:rPr lang="en-US" sz="1100" err="1">
                <a:solidFill>
                  <a:schemeClr val="tx1">
                    <a:lumMod val="50000"/>
                    <a:lumOff val="50000"/>
                  </a:schemeClr>
                </a:solidFill>
              </a:rPr>
              <a:t>zzril</a:t>
            </a:r>
            <a:r>
              <a:rPr lang="en-US" sz="1100">
                <a:solidFill>
                  <a:schemeClr val="tx1">
                    <a:lumMod val="50000"/>
                    <a:lumOff val="50000"/>
                  </a:schemeClr>
                </a:solidFill>
              </a:rPr>
              <a:t> </a:t>
            </a:r>
            <a:r>
              <a:rPr lang="en-US" sz="1100" err="1">
                <a:solidFill>
                  <a:schemeClr val="tx1">
                    <a:lumMod val="50000"/>
                    <a:lumOff val="50000"/>
                  </a:schemeClr>
                </a:solidFill>
              </a:rPr>
              <a:t>delenit</a:t>
            </a:r>
            <a:r>
              <a:rPr lang="en-US" sz="1100">
                <a:solidFill>
                  <a:schemeClr val="tx1">
                    <a:lumMod val="50000"/>
                    <a:lumOff val="50000"/>
                  </a:schemeClr>
                </a:solidFill>
              </a:rPr>
              <a:t> </a:t>
            </a:r>
            <a:r>
              <a:rPr lang="en-US" sz="1100" err="1">
                <a:solidFill>
                  <a:schemeClr val="tx1">
                    <a:lumMod val="50000"/>
                    <a:lumOff val="50000"/>
                  </a:schemeClr>
                </a:solidFill>
              </a:rPr>
              <a:t>augue</a:t>
            </a:r>
            <a:r>
              <a:rPr lang="en-US" sz="1100">
                <a:solidFill>
                  <a:schemeClr val="tx1">
                    <a:lumMod val="50000"/>
                    <a:lumOff val="50000"/>
                  </a:schemeClr>
                </a:solidFill>
              </a:rPr>
              <a:t> </a:t>
            </a:r>
            <a:r>
              <a:rPr lang="en-US" sz="1100" err="1">
                <a:solidFill>
                  <a:schemeClr val="tx1">
                    <a:lumMod val="50000"/>
                    <a:lumOff val="50000"/>
                  </a:schemeClr>
                </a:solidFill>
              </a:rPr>
              <a:t>duis</a:t>
            </a:r>
            <a:r>
              <a:rPr lang="en-US" sz="1100">
                <a:solidFill>
                  <a:schemeClr val="tx1">
                    <a:lumMod val="50000"/>
                    <a:lumOff val="50000"/>
                  </a:schemeClr>
                </a:solidFill>
              </a:rPr>
              <a:t> dolore </a:t>
            </a:r>
            <a:r>
              <a:rPr lang="en-US" sz="1100" err="1">
                <a:solidFill>
                  <a:schemeClr val="tx1">
                    <a:lumMod val="50000"/>
                    <a:lumOff val="50000"/>
                  </a:schemeClr>
                </a:solidFill>
              </a:rPr>
              <a:t>te</a:t>
            </a:r>
            <a:r>
              <a:rPr lang="en-US" sz="1100">
                <a:solidFill>
                  <a:schemeClr val="tx1">
                    <a:lumMod val="50000"/>
                    <a:lumOff val="50000"/>
                  </a:schemeClr>
                </a:solidFill>
              </a:rPr>
              <a:t> </a:t>
            </a:r>
            <a:r>
              <a:rPr lang="en-US" sz="1100" err="1">
                <a:solidFill>
                  <a:schemeClr val="tx1">
                    <a:lumMod val="50000"/>
                    <a:lumOff val="50000"/>
                  </a:schemeClr>
                </a:solidFill>
              </a:rPr>
              <a:t>feugait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a:t>
            </a:r>
            <a:r>
              <a:rPr lang="en-US" sz="1100">
                <a:solidFill>
                  <a:schemeClr val="tx1">
                    <a:lumMod val="50000"/>
                    <a:lumOff val="50000"/>
                  </a:schemeClr>
                </a:solidFill>
              </a:rPr>
              <a:t>.</a:t>
            </a:r>
          </a:p>
          <a:p>
            <a:endParaRPr lang="en-US" sz="1100">
              <a:solidFill>
                <a:schemeClr val="tx1">
                  <a:lumMod val="50000"/>
                  <a:lumOff val="50000"/>
                </a:schemeClr>
              </a:solidFill>
            </a:endParaRPr>
          </a:p>
        </p:txBody>
      </p:sp>
      <p:sp>
        <p:nvSpPr>
          <p:cNvPr id="19" name="Footer Placeholder 4">
            <a:extLst>
              <a:ext uri="{FF2B5EF4-FFF2-40B4-BE49-F238E27FC236}">
                <a16:creationId xmlns:a16="http://schemas.microsoft.com/office/drawing/2014/main" id="{34F6EE48-FA29-4934-9C3E-627FD4DCF26C}"/>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0" name="Slide Number Placeholder 5">
            <a:extLst>
              <a:ext uri="{FF2B5EF4-FFF2-40B4-BE49-F238E27FC236}">
                <a16:creationId xmlns:a16="http://schemas.microsoft.com/office/drawing/2014/main" id="{0AB583C0-EB63-4284-A3C0-4F9B036DC6DB}"/>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8" name="Titolo 1">
            <a:extLst>
              <a:ext uri="{FF2B5EF4-FFF2-40B4-BE49-F238E27FC236}">
                <a16:creationId xmlns:a16="http://schemas.microsoft.com/office/drawing/2014/main" id="{679ADAEA-6342-47F9-BAF5-49F36F26D21F}"/>
              </a:ext>
            </a:extLst>
          </p:cNvPr>
          <p:cNvSpPr>
            <a:spLocks noGrp="1"/>
          </p:cNvSpPr>
          <p:nvPr>
            <p:ph type="title"/>
          </p:nvPr>
        </p:nvSpPr>
        <p:spPr>
          <a:xfrm>
            <a:off x="874713" y="441326"/>
            <a:ext cx="10442573" cy="970948"/>
          </a:xfrm>
        </p:spPr>
        <p:txBody>
          <a:bodyPr/>
          <a:lstStyle/>
          <a:p>
            <a:r>
              <a:rPr lang="it-IT"/>
              <a:t>Fare clic per modificare lo stile del titolo</a:t>
            </a:r>
          </a:p>
        </p:txBody>
      </p:sp>
      <p:pic>
        <p:nvPicPr>
          <p:cNvPr id="12" name="Immagine 11">
            <a:extLst>
              <a:ext uri="{FF2B5EF4-FFF2-40B4-BE49-F238E27FC236}">
                <a16:creationId xmlns:a16="http://schemas.microsoft.com/office/drawing/2014/main" id="{315E3AC0-BC7B-8A4C-8039-7993BF8BD7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9" name="Straight Connector 8">
            <a:extLst>
              <a:ext uri="{FF2B5EF4-FFF2-40B4-BE49-F238E27FC236}">
                <a16:creationId xmlns:a16="http://schemas.microsoft.com/office/drawing/2014/main" id="{E437CF4B-A7A3-EA4F-8677-2A9376806035}"/>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38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testo e immagine 6">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27B054F5-CDE4-460B-A482-86C3CB326042}"/>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5989318" y="0"/>
            <a:ext cx="6173787" cy="6858000"/>
          </a:xfrm>
          <a:prstGeom prst="rect">
            <a:avLst/>
          </a:prstGeom>
        </p:spPr>
        <p:txBody>
          <a:bodyPr anchor="ctr"/>
          <a:lstStyle>
            <a:lvl1pPr marL="0" indent="0" algn="ctr">
              <a:buNone/>
              <a:defRPr/>
            </a:lvl1pPr>
          </a:lstStyle>
          <a:p>
            <a:r>
              <a:rPr lang="en-US"/>
              <a:t>PICTURE</a:t>
            </a:r>
          </a:p>
        </p:txBody>
      </p:sp>
      <p:sp>
        <p:nvSpPr>
          <p:cNvPr id="15" name="Footer Placeholder 4">
            <a:extLst>
              <a:ext uri="{FF2B5EF4-FFF2-40B4-BE49-F238E27FC236}">
                <a16:creationId xmlns:a16="http://schemas.microsoft.com/office/drawing/2014/main" id="{2F8E2841-BA07-4103-A253-44B6C589B7A7}"/>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C07B31A2-8DE5-4E64-9580-CAB6A9179233}"/>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itolo 1">
            <a:extLst>
              <a:ext uri="{FF2B5EF4-FFF2-40B4-BE49-F238E27FC236}">
                <a16:creationId xmlns:a16="http://schemas.microsoft.com/office/drawing/2014/main" id="{9BCDF6CA-F3DD-4EAC-B697-DF996CD345A8}"/>
              </a:ext>
            </a:extLst>
          </p:cNvPr>
          <p:cNvSpPr>
            <a:spLocks noGrp="1"/>
          </p:cNvSpPr>
          <p:nvPr>
            <p:ph type="title"/>
          </p:nvPr>
        </p:nvSpPr>
        <p:spPr>
          <a:xfrm>
            <a:off x="874713" y="441326"/>
            <a:ext cx="4915833" cy="970948"/>
          </a:xfrm>
        </p:spPr>
        <p:txBody>
          <a:bodyPr/>
          <a:lstStyle/>
          <a:p>
            <a:r>
              <a:rPr lang="it-IT"/>
              <a:t>Fare clic per modificare lo stile del titolo</a:t>
            </a:r>
          </a:p>
        </p:txBody>
      </p:sp>
      <p:pic>
        <p:nvPicPr>
          <p:cNvPr id="18" name="Immagine 17">
            <a:extLst>
              <a:ext uri="{FF2B5EF4-FFF2-40B4-BE49-F238E27FC236}">
                <a16:creationId xmlns:a16="http://schemas.microsoft.com/office/drawing/2014/main" id="{7FE3BF27-1EBA-864F-83C1-6535007B36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0" name="Straight Connector 8">
            <a:extLst>
              <a:ext uri="{FF2B5EF4-FFF2-40B4-BE49-F238E27FC236}">
                <a16:creationId xmlns:a16="http://schemas.microsoft.com/office/drawing/2014/main" id="{83E0776B-501A-2F40-BE8E-6ED62676B9AD}"/>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776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 testo e immagin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B406C-EE1E-4E09-B618-95AB1ECAAD6B}"/>
              </a:ext>
            </a:extLst>
          </p:cNvPr>
          <p:cNvSpPr/>
          <p:nvPr userDrawn="1"/>
        </p:nvSpPr>
        <p:spPr>
          <a:xfrm>
            <a:off x="5989318" y="-3294"/>
            <a:ext cx="6202682" cy="6861294"/>
          </a:xfrm>
          <a:prstGeom prst="rect">
            <a:avLst/>
          </a:prstGeom>
          <a:solidFill>
            <a:srgbClr val="9A332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5997914" y="0"/>
            <a:ext cx="6202682" cy="6858000"/>
          </a:xfrm>
          <a:prstGeom prst="rect">
            <a:avLst/>
          </a:prstGeom>
        </p:spPr>
        <p:txBody>
          <a:bodyPr anchor="ctr"/>
          <a:lstStyle>
            <a:lvl1pPr marL="0" indent="0" algn="ctr">
              <a:buNone/>
              <a:defRPr/>
            </a:lvl1pPr>
          </a:lstStyle>
          <a:p>
            <a:r>
              <a:rPr lang="en-US"/>
              <a:t>PICTURE</a:t>
            </a:r>
          </a:p>
        </p:txBody>
      </p:sp>
      <p:sp>
        <p:nvSpPr>
          <p:cNvPr id="16" name="Footer Placeholder 4">
            <a:extLst>
              <a:ext uri="{FF2B5EF4-FFF2-40B4-BE49-F238E27FC236}">
                <a16:creationId xmlns:a16="http://schemas.microsoft.com/office/drawing/2014/main" id="{FDDF8E41-8853-4E57-92BE-054C70427F4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7" name="Slide Number Placeholder 5">
            <a:extLst>
              <a:ext uri="{FF2B5EF4-FFF2-40B4-BE49-F238E27FC236}">
                <a16:creationId xmlns:a16="http://schemas.microsoft.com/office/drawing/2014/main" id="{D3D84D5D-8591-4CED-BA99-222FAE5BA686}"/>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ext Placeholder 26">
            <a:extLst>
              <a:ext uri="{FF2B5EF4-FFF2-40B4-BE49-F238E27FC236}">
                <a16:creationId xmlns:a16="http://schemas.microsoft.com/office/drawing/2014/main" id="{4EFD55CF-F920-4082-A3D3-F515EF387F15}"/>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3" name="Titolo 1">
            <a:extLst>
              <a:ext uri="{FF2B5EF4-FFF2-40B4-BE49-F238E27FC236}">
                <a16:creationId xmlns:a16="http://schemas.microsoft.com/office/drawing/2014/main" id="{0F02E5C7-AA58-4CBB-8CA9-AD5A730D0B16}"/>
              </a:ext>
            </a:extLst>
          </p:cNvPr>
          <p:cNvSpPr>
            <a:spLocks noGrp="1"/>
          </p:cNvSpPr>
          <p:nvPr>
            <p:ph type="title"/>
          </p:nvPr>
        </p:nvSpPr>
        <p:spPr>
          <a:xfrm>
            <a:off x="874713" y="441326"/>
            <a:ext cx="4915833" cy="970948"/>
          </a:xfrm>
        </p:spPr>
        <p:txBody>
          <a:bodyPr/>
          <a:lstStyle/>
          <a:p>
            <a:r>
              <a:rPr lang="it-IT"/>
              <a:t>Fare clic per modificare lo stile del titolo</a:t>
            </a:r>
          </a:p>
        </p:txBody>
      </p:sp>
      <p:pic>
        <p:nvPicPr>
          <p:cNvPr id="15" name="Immagine 14">
            <a:extLst>
              <a:ext uri="{FF2B5EF4-FFF2-40B4-BE49-F238E27FC236}">
                <a16:creationId xmlns:a16="http://schemas.microsoft.com/office/drawing/2014/main" id="{2DC5F208-3E8D-A34C-926A-F342BD6AB2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t="-7" b="-7"/>
          <a:stretch/>
        </p:blipFill>
        <p:spPr>
          <a:xfrm>
            <a:off x="8822389" y="-922385"/>
            <a:ext cx="3369276" cy="9606027"/>
          </a:xfrm>
          <a:prstGeom prst="rect">
            <a:avLst/>
          </a:prstGeom>
        </p:spPr>
      </p:pic>
      <p:cxnSp>
        <p:nvCxnSpPr>
          <p:cNvPr id="10" name="Straight Connector 8">
            <a:extLst>
              <a:ext uri="{FF2B5EF4-FFF2-40B4-BE49-F238E27FC236}">
                <a16:creationId xmlns:a16="http://schemas.microsoft.com/office/drawing/2014/main" id="{6523C1F1-B645-3E4A-AFC1-1CC33B5A8C33}"/>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262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testo due colon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C8F83C-F606-4E79-BDE0-5F1B9E39756A}"/>
              </a:ext>
            </a:extLst>
          </p:cNvPr>
          <p:cNvSpPr>
            <a:spLocks noGrp="1"/>
          </p:cNvSpPr>
          <p:nvPr>
            <p:ph type="body" sz="quarter" idx="12"/>
          </p:nvPr>
        </p:nvSpPr>
        <p:spPr>
          <a:xfrm>
            <a:off x="1264883" y="2081771"/>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25A9C763-A46A-4029-884F-0461ECAE709C}"/>
              </a:ext>
            </a:extLst>
          </p:cNvPr>
          <p:cNvCxnSpPr/>
          <p:nvPr userDrawn="1"/>
        </p:nvCxnSpPr>
        <p:spPr>
          <a:xfrm>
            <a:off x="5953124" y="2081771"/>
            <a:ext cx="0" cy="4099954"/>
          </a:xfrm>
          <a:prstGeom prst="line">
            <a:avLst/>
          </a:prstGeom>
          <a:ln>
            <a:solidFill>
              <a:srgbClr val="9A3324"/>
            </a:solidFill>
          </a:ln>
        </p:spPr>
        <p:style>
          <a:lnRef idx="1">
            <a:schemeClr val="accent1"/>
          </a:lnRef>
          <a:fillRef idx="0">
            <a:schemeClr val="accent1"/>
          </a:fillRef>
          <a:effectRef idx="0">
            <a:schemeClr val="accent1"/>
          </a:effectRef>
          <a:fontRef idx="minor">
            <a:schemeClr val="tx1"/>
          </a:fontRef>
        </p:style>
      </p:cxnSp>
      <p:sp>
        <p:nvSpPr>
          <p:cNvPr id="11" name="Titolo 10">
            <a:extLst>
              <a:ext uri="{FF2B5EF4-FFF2-40B4-BE49-F238E27FC236}">
                <a16:creationId xmlns:a16="http://schemas.microsoft.com/office/drawing/2014/main" id="{41748C3B-78F6-46BF-96E3-4E1B3FBE007E}"/>
              </a:ext>
            </a:extLst>
          </p:cNvPr>
          <p:cNvSpPr>
            <a:spLocks noGrp="1"/>
          </p:cNvSpPr>
          <p:nvPr>
            <p:ph type="title"/>
          </p:nvPr>
        </p:nvSpPr>
        <p:spPr>
          <a:xfrm>
            <a:off x="874713" y="441326"/>
            <a:ext cx="10442573" cy="970948"/>
          </a:xfrm>
        </p:spPr>
        <p:txBody>
          <a:bodyPr/>
          <a:lstStyle/>
          <a:p>
            <a:endParaRPr lang="it-IT"/>
          </a:p>
        </p:txBody>
      </p:sp>
      <p:sp>
        <p:nvSpPr>
          <p:cNvPr id="15" name="Footer Placeholder 4">
            <a:extLst>
              <a:ext uri="{FF2B5EF4-FFF2-40B4-BE49-F238E27FC236}">
                <a16:creationId xmlns:a16="http://schemas.microsoft.com/office/drawing/2014/main" id="{B23528B4-F42B-4458-9F5E-B88452AE343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1360E454-2558-44ED-A8DA-53FB9D8D170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0" name="Text Placeholder 5">
            <a:extLst>
              <a:ext uri="{FF2B5EF4-FFF2-40B4-BE49-F238E27FC236}">
                <a16:creationId xmlns:a16="http://schemas.microsoft.com/office/drawing/2014/main" id="{F093A5CE-29E0-45E6-ACC6-86CB22639C8B}"/>
              </a:ext>
            </a:extLst>
          </p:cNvPr>
          <p:cNvSpPr>
            <a:spLocks noGrp="1"/>
          </p:cNvSpPr>
          <p:nvPr>
            <p:ph type="body" sz="quarter" idx="31"/>
          </p:nvPr>
        </p:nvSpPr>
        <p:spPr>
          <a:xfrm>
            <a:off x="6095999" y="2085360"/>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pic>
        <p:nvPicPr>
          <p:cNvPr id="19" name="Immagine 18">
            <a:extLst>
              <a:ext uri="{FF2B5EF4-FFF2-40B4-BE49-F238E27FC236}">
                <a16:creationId xmlns:a16="http://schemas.microsoft.com/office/drawing/2014/main" id="{3178A46F-9C12-DA4F-8C30-41315DC405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3" name="Straight Connector 8">
            <a:extLst>
              <a:ext uri="{FF2B5EF4-FFF2-40B4-BE49-F238E27FC236}">
                <a16:creationId xmlns:a16="http://schemas.microsoft.com/office/drawing/2014/main" id="{2624CD98-5C78-5F49-B65F-22A7CB9A9BFA}"/>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265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runner + testo">
    <p:spTree>
      <p:nvGrpSpPr>
        <p:cNvPr id="1" name=""/>
        <p:cNvGrpSpPr/>
        <p:nvPr/>
      </p:nvGrpSpPr>
      <p:grpSpPr>
        <a:xfrm>
          <a:off x="0" y="0"/>
          <a:ext cx="0" cy="0"/>
          <a:chOff x="0" y="0"/>
          <a:chExt cx="0" cy="0"/>
        </a:xfrm>
      </p:grpSpPr>
      <p:sp>
        <p:nvSpPr>
          <p:cNvPr id="8" name="Text Placeholder 34">
            <a:extLst>
              <a:ext uri="{FF2B5EF4-FFF2-40B4-BE49-F238E27FC236}">
                <a16:creationId xmlns:a16="http://schemas.microsoft.com/office/drawing/2014/main" id="{3E7AABE9-A9E4-45A2-B8AE-2F19483CAB04}"/>
              </a:ext>
            </a:extLst>
          </p:cNvPr>
          <p:cNvSpPr>
            <a:spLocks noGrp="1"/>
          </p:cNvSpPr>
          <p:nvPr>
            <p:ph type="body" sz="quarter" idx="51"/>
          </p:nvPr>
        </p:nvSpPr>
        <p:spPr>
          <a:xfrm>
            <a:off x="743761" y="1917401"/>
            <a:ext cx="2863597" cy="1858732"/>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800" b="1" kern="0" smtClean="0">
                <a:solidFill>
                  <a:srgbClr val="9A3324"/>
                </a:solidFill>
                <a:latin typeface="+mn-lt"/>
                <a:ea typeface="Roboto" charset="0"/>
                <a:cs typeface="Roboto" charset="0"/>
                <a:sym typeface="Helvetica Light"/>
              </a:defRPr>
            </a:lvl1pPr>
            <a:lvl2pPr>
              <a:defRPr sz="2000">
                <a:solidFill>
                  <a:srgbClr val="9AA2AC"/>
                </a:solidFill>
              </a:defRPr>
            </a:lvl2pPr>
            <a:lvl3pPr>
              <a:defRPr sz="1800">
                <a:solidFill>
                  <a:srgbClr val="9AA2AC"/>
                </a:solidFill>
              </a:defRPr>
            </a:lvl3pPr>
            <a:lvl4pPr>
              <a:defRPr sz="1600">
                <a:solidFill>
                  <a:srgbClr val="9AA2AC"/>
                </a:solidFill>
              </a:defRPr>
            </a:lvl4pPr>
            <a:lvl5pPr>
              <a:defRPr sz="1600">
                <a:solidFill>
                  <a:srgbClr val="9AA2AC"/>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cxnSp>
        <p:nvCxnSpPr>
          <p:cNvPr id="12" name="Straight Connector 11">
            <a:extLst>
              <a:ext uri="{FF2B5EF4-FFF2-40B4-BE49-F238E27FC236}">
                <a16:creationId xmlns:a16="http://schemas.microsoft.com/office/drawing/2014/main" id="{182A47BD-6FB8-4F69-80B2-4EEEDC3EDF0A}"/>
              </a:ext>
            </a:extLst>
          </p:cNvPr>
          <p:cNvCxnSpPr>
            <a:cxnSpLocks/>
          </p:cNvCxnSpPr>
          <p:nvPr userDrawn="1"/>
        </p:nvCxnSpPr>
        <p:spPr>
          <a:xfrm>
            <a:off x="3687187" y="1917402"/>
            <a:ext cx="0" cy="4321472"/>
          </a:xfrm>
          <a:prstGeom prst="line">
            <a:avLst/>
          </a:prstGeom>
          <a:ln>
            <a:solidFill>
              <a:srgbClr val="9A3324"/>
            </a:solidFill>
          </a:ln>
        </p:spPr>
        <p:style>
          <a:lnRef idx="1">
            <a:schemeClr val="accent1"/>
          </a:lnRef>
          <a:fillRef idx="0">
            <a:schemeClr val="accent1"/>
          </a:fillRef>
          <a:effectRef idx="0">
            <a:schemeClr val="accent1"/>
          </a:effectRef>
          <a:fontRef idx="minor">
            <a:schemeClr val="tx1"/>
          </a:fontRef>
        </p:style>
      </p:cxnSp>
      <p:sp>
        <p:nvSpPr>
          <p:cNvPr id="20" name="Text Placeholder 34">
            <a:extLst>
              <a:ext uri="{FF2B5EF4-FFF2-40B4-BE49-F238E27FC236}">
                <a16:creationId xmlns:a16="http://schemas.microsoft.com/office/drawing/2014/main" id="{DB60BE02-8E35-4792-8E95-B0D784B47A33}"/>
              </a:ext>
            </a:extLst>
          </p:cNvPr>
          <p:cNvSpPr>
            <a:spLocks noGrp="1"/>
          </p:cNvSpPr>
          <p:nvPr>
            <p:ph type="body" sz="quarter" idx="56" hasCustomPrompt="1"/>
          </p:nvPr>
        </p:nvSpPr>
        <p:spPr>
          <a:xfrm>
            <a:off x="3768133" y="1917401"/>
            <a:ext cx="7549154" cy="4282432"/>
          </a:xfrm>
          <a:prstGeom prst="rect">
            <a:avLst/>
          </a:prstGeom>
        </p:spPr>
        <p:txBody>
          <a:bodyPr anchor="t">
            <a:noAutofit/>
          </a:bodyPr>
          <a:lstStyle>
            <a:lvl1pPr marL="266700" marR="0" indent="-266700" algn="l" defTabSz="914400" rtl="0" eaLnBrk="1" fontAlgn="auto" latinLnBrk="0" hangingPunct="1">
              <a:lnSpc>
                <a:spcPct val="100000"/>
              </a:lnSpc>
              <a:spcBef>
                <a:spcPts val="300"/>
              </a:spcBef>
              <a:spcAft>
                <a:spcPts val="0"/>
              </a:spcAft>
              <a:buClrTx/>
              <a:buSzTx/>
              <a:buFontTx/>
              <a:buBlip>
                <a:blip r:embed="rId2"/>
              </a:buBlip>
              <a:tabLst/>
              <a:defRPr lang="en-US" sz="1800" kern="0" smtClean="0">
                <a:solidFill>
                  <a:schemeClr val="bg1">
                    <a:lumMod val="50000"/>
                  </a:schemeClr>
                </a:solidFill>
                <a:ea typeface="Roboto" charset="0"/>
                <a:cs typeface="Roboto" charset="0"/>
                <a:sym typeface="Helvetica Light"/>
              </a:defRPr>
            </a:lvl1pPr>
            <a:lvl2pPr marL="442913" indent="-228600">
              <a:lnSpc>
                <a:spcPct val="100000"/>
              </a:lnSpc>
              <a:spcBef>
                <a:spcPts val="300"/>
              </a:spcBef>
              <a:buFontTx/>
              <a:buBlip>
                <a:blip r:embed="rId3"/>
              </a:buBlip>
              <a:defRPr sz="1800">
                <a:solidFill>
                  <a:schemeClr val="bg1">
                    <a:lumMod val="50000"/>
                  </a:schemeClr>
                </a:solidFill>
              </a:defRPr>
            </a:lvl2pPr>
            <a:lvl3pPr marL="715963" indent="-228600">
              <a:lnSpc>
                <a:spcPct val="100000"/>
              </a:lnSpc>
              <a:spcBef>
                <a:spcPts val="300"/>
              </a:spcBef>
              <a:buFontTx/>
              <a:buBlip>
                <a:blip r:embed="rId3"/>
              </a:buBlip>
              <a:defRPr sz="1800">
                <a:solidFill>
                  <a:schemeClr val="bg1">
                    <a:lumMod val="50000"/>
                  </a:schemeClr>
                </a:solidFill>
              </a:defRPr>
            </a:lvl3pPr>
            <a:lvl4pPr>
              <a:defRPr sz="1600">
                <a:solidFill>
                  <a:srgbClr val="9AA2AC"/>
                </a:solidFill>
              </a:defRPr>
            </a:lvl4pPr>
            <a:lvl5pPr>
              <a:defRPr sz="1600">
                <a:solidFill>
                  <a:srgbClr val="9AA2AC"/>
                </a:solidFill>
              </a:defRPr>
            </a:lvl5pPr>
          </a:lstStyle>
          <a:p>
            <a:pPr lvl="0"/>
            <a:r>
              <a:rPr lang="en-US"/>
              <a:t>Edit Master text styles</a:t>
            </a:r>
          </a:p>
          <a:p>
            <a:pPr lvl="1"/>
            <a:r>
              <a:rPr lang="en-US"/>
              <a:t>Second level</a:t>
            </a:r>
          </a:p>
          <a:p>
            <a:pPr lvl="2"/>
            <a:r>
              <a:rPr lang="en-US"/>
              <a:t>Third level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sp>
        <p:nvSpPr>
          <p:cNvPr id="19" name="Chart Placeholder 13">
            <a:extLst>
              <a:ext uri="{FF2B5EF4-FFF2-40B4-BE49-F238E27FC236}">
                <a16:creationId xmlns:a16="http://schemas.microsoft.com/office/drawing/2014/main" id="{4706FA26-CCF5-4920-9991-7D806433D8E6}"/>
              </a:ext>
            </a:extLst>
          </p:cNvPr>
          <p:cNvSpPr>
            <a:spLocks noGrp="1"/>
          </p:cNvSpPr>
          <p:nvPr>
            <p:ph type="chart" sz="quarter" idx="58" hasCustomPrompt="1"/>
          </p:nvPr>
        </p:nvSpPr>
        <p:spPr>
          <a:xfrm>
            <a:off x="743761" y="3776105"/>
            <a:ext cx="2863597" cy="2423728"/>
          </a:xfrm>
          <a:prstGeom prst="rect">
            <a:avLst/>
          </a:prstGeom>
        </p:spPr>
        <p:txBody>
          <a:bodyPr anchor="ctr"/>
          <a:lstStyle>
            <a:lvl1pPr marL="0" indent="0" algn="ctr">
              <a:buNone/>
              <a:defRPr/>
            </a:lvl1pPr>
          </a:lstStyle>
          <a:p>
            <a:r>
              <a:rPr lang="en-US"/>
              <a:t>Chart</a:t>
            </a:r>
          </a:p>
        </p:txBody>
      </p:sp>
      <p:sp>
        <p:nvSpPr>
          <p:cNvPr id="15" name="Titolo 10">
            <a:extLst>
              <a:ext uri="{FF2B5EF4-FFF2-40B4-BE49-F238E27FC236}">
                <a16:creationId xmlns:a16="http://schemas.microsoft.com/office/drawing/2014/main" id="{3880B8A6-3C81-4059-8308-20176553E03B}"/>
              </a:ext>
            </a:extLst>
          </p:cNvPr>
          <p:cNvSpPr>
            <a:spLocks noGrp="1"/>
          </p:cNvSpPr>
          <p:nvPr>
            <p:ph type="title"/>
          </p:nvPr>
        </p:nvSpPr>
        <p:spPr>
          <a:xfrm>
            <a:off x="874713" y="441326"/>
            <a:ext cx="10442573" cy="970948"/>
          </a:xfrm>
        </p:spPr>
        <p:txBody>
          <a:bodyPr/>
          <a:lstStyle/>
          <a:p>
            <a:endParaRPr lang="it-IT"/>
          </a:p>
        </p:txBody>
      </p:sp>
      <p:sp>
        <p:nvSpPr>
          <p:cNvPr id="21" name="Footer Placeholder 4">
            <a:extLst>
              <a:ext uri="{FF2B5EF4-FFF2-40B4-BE49-F238E27FC236}">
                <a16:creationId xmlns:a16="http://schemas.microsoft.com/office/drawing/2014/main" id="{45665C14-704F-4527-A22B-F0C5D6BB3973}"/>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2" name="Slide Number Placeholder 5">
            <a:extLst>
              <a:ext uri="{FF2B5EF4-FFF2-40B4-BE49-F238E27FC236}">
                <a16:creationId xmlns:a16="http://schemas.microsoft.com/office/drawing/2014/main" id="{8EBBDFE1-DE28-475A-93B2-8551A1F53F89}"/>
              </a:ext>
            </a:extLst>
          </p:cNvPr>
          <p:cNvSpPr txBox="1">
            <a:spLocks/>
          </p:cNvSpPr>
          <p:nvPr userDrawn="1"/>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a:p>
        </p:txBody>
      </p:sp>
      <p:pic>
        <p:nvPicPr>
          <p:cNvPr id="18" name="Immagine 17">
            <a:extLst>
              <a:ext uri="{FF2B5EF4-FFF2-40B4-BE49-F238E27FC236}">
                <a16:creationId xmlns:a16="http://schemas.microsoft.com/office/drawing/2014/main" id="{C3D7D5BB-B891-C740-B1ED-EAB9F4A8AC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1" name="Straight Connector 8">
            <a:extLst>
              <a:ext uri="{FF2B5EF4-FFF2-40B4-BE49-F238E27FC236}">
                <a16:creationId xmlns:a16="http://schemas.microsoft.com/office/drawing/2014/main" id="{B8D950B3-39CE-3D43-A784-2C9F5615644F}"/>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3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solo titol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6" name="Footer Placeholder 4">
            <a:extLst>
              <a:ext uri="{FF2B5EF4-FFF2-40B4-BE49-F238E27FC236}">
                <a16:creationId xmlns:a16="http://schemas.microsoft.com/office/drawing/2014/main" id="{AE47291F-15F7-4F85-867F-161293FEC48A}"/>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7" name="Slide Number Placeholder 5">
            <a:extLst>
              <a:ext uri="{FF2B5EF4-FFF2-40B4-BE49-F238E27FC236}">
                <a16:creationId xmlns:a16="http://schemas.microsoft.com/office/drawing/2014/main" id="{021F255E-FB40-4FD0-BAE1-A721E43B0152}"/>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8" name="Straight Connector 4">
            <a:extLst>
              <a:ext uri="{FF2B5EF4-FFF2-40B4-BE49-F238E27FC236}">
                <a16:creationId xmlns:a16="http://schemas.microsoft.com/office/drawing/2014/main" id="{8E604B6B-5632-489B-9828-272D6EE082F2}"/>
              </a:ext>
            </a:extLst>
          </p:cNvPr>
          <p:cNvCxnSpPr/>
          <p:nvPr userDrawn="1"/>
        </p:nvCxnSpPr>
        <p:spPr>
          <a:xfrm flipH="1">
            <a:off x="0" y="1387515"/>
            <a:ext cx="837407" cy="0"/>
          </a:xfrm>
          <a:prstGeom prst="line">
            <a:avLst/>
          </a:prstGeom>
          <a:ln w="76200">
            <a:solidFill>
              <a:srgbClr val="213E76"/>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A48EC931-2F47-8C4B-8755-AF7D50B724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4120127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timeline colorata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EB7B813-6B22-4249-B2AA-EF1EA1134A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730" y="3943658"/>
            <a:ext cx="1815571" cy="200420"/>
          </a:xfrm>
          <a:prstGeom prst="rect">
            <a:avLst/>
          </a:prstGeom>
        </p:spPr>
      </p:pic>
      <p:pic>
        <p:nvPicPr>
          <p:cNvPr id="5" name="Graphic 4">
            <a:extLst>
              <a:ext uri="{FF2B5EF4-FFF2-40B4-BE49-F238E27FC236}">
                <a16:creationId xmlns:a16="http://schemas.microsoft.com/office/drawing/2014/main" id="{33086018-D168-4D9F-9884-5EB63A0B4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8301" y="3943658"/>
            <a:ext cx="1815571" cy="200420"/>
          </a:xfrm>
          <a:prstGeom prst="rect">
            <a:avLst/>
          </a:prstGeom>
        </p:spPr>
      </p:pic>
      <p:pic>
        <p:nvPicPr>
          <p:cNvPr id="6" name="Graphic 5">
            <a:extLst>
              <a:ext uri="{FF2B5EF4-FFF2-40B4-BE49-F238E27FC236}">
                <a16:creationId xmlns:a16="http://schemas.microsoft.com/office/drawing/2014/main" id="{AD25FEDF-D39F-4648-B232-AF6F9E5BBC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3872" y="3943658"/>
            <a:ext cx="1815571" cy="200420"/>
          </a:xfrm>
          <a:prstGeom prst="rect">
            <a:avLst/>
          </a:prstGeom>
        </p:spPr>
      </p:pic>
      <p:pic>
        <p:nvPicPr>
          <p:cNvPr id="7" name="Graphic 6">
            <a:extLst>
              <a:ext uri="{FF2B5EF4-FFF2-40B4-BE49-F238E27FC236}">
                <a16:creationId xmlns:a16="http://schemas.microsoft.com/office/drawing/2014/main" id="{44FACF54-F975-49C4-9BC4-5374C13DA1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9443" y="3943658"/>
            <a:ext cx="1815571" cy="200420"/>
          </a:xfrm>
          <a:prstGeom prst="rect">
            <a:avLst/>
          </a:prstGeom>
        </p:spPr>
      </p:pic>
      <p:pic>
        <p:nvPicPr>
          <p:cNvPr id="8" name="Graphic 7">
            <a:extLst>
              <a:ext uri="{FF2B5EF4-FFF2-40B4-BE49-F238E27FC236}">
                <a16:creationId xmlns:a16="http://schemas.microsoft.com/office/drawing/2014/main" id="{BBD33892-6A7E-428F-B9BE-B1B84FC80F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5015" y="3943658"/>
            <a:ext cx="1815571" cy="200420"/>
          </a:xfrm>
          <a:prstGeom prst="rect">
            <a:avLst/>
          </a:prstGeom>
        </p:spPr>
      </p:pic>
      <p:pic>
        <p:nvPicPr>
          <p:cNvPr id="9" name="Graphic 8">
            <a:extLst>
              <a:ext uri="{FF2B5EF4-FFF2-40B4-BE49-F238E27FC236}">
                <a16:creationId xmlns:a16="http://schemas.microsoft.com/office/drawing/2014/main" id="{FBA8D694-3A67-4952-83FC-BB47459555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10586" y="3943658"/>
            <a:ext cx="1815571" cy="200420"/>
          </a:xfrm>
          <a:prstGeom prst="rect">
            <a:avLst/>
          </a:prstGeom>
        </p:spPr>
      </p:pic>
      <p:pic>
        <p:nvPicPr>
          <p:cNvPr id="57" name="Graphic 56">
            <a:extLst>
              <a:ext uri="{FF2B5EF4-FFF2-40B4-BE49-F238E27FC236}">
                <a16:creationId xmlns:a16="http://schemas.microsoft.com/office/drawing/2014/main" id="{1C4B652B-9BC3-4788-B4BF-5F3E020AE96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l="64981"/>
          <a:stretch>
            <a:fillRect/>
          </a:stretch>
        </p:blipFill>
        <p:spPr>
          <a:xfrm>
            <a:off x="0" y="3943658"/>
            <a:ext cx="635794" cy="200420"/>
          </a:xfrm>
          <a:custGeom>
            <a:avLst/>
            <a:gdLst>
              <a:gd name="connsiteX0" fmla="*/ 0 w 635794"/>
              <a:gd name="connsiteY0" fmla="*/ 0 h 200420"/>
              <a:gd name="connsiteX1" fmla="*/ 635794 w 635794"/>
              <a:gd name="connsiteY1" fmla="*/ 0 h 200420"/>
              <a:gd name="connsiteX2" fmla="*/ 635794 w 635794"/>
              <a:gd name="connsiteY2" fmla="*/ 200420 h 200420"/>
              <a:gd name="connsiteX3" fmla="*/ 0 w 635794"/>
              <a:gd name="connsiteY3" fmla="*/ 200420 h 200420"/>
              <a:gd name="connsiteX4" fmla="*/ 0 w 635794"/>
              <a:gd name="connsiteY4" fmla="*/ 0 h 20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4" h="200420">
                <a:moveTo>
                  <a:pt x="0" y="0"/>
                </a:moveTo>
                <a:lnTo>
                  <a:pt x="635794" y="0"/>
                </a:lnTo>
                <a:lnTo>
                  <a:pt x="635794" y="200420"/>
                </a:lnTo>
                <a:lnTo>
                  <a:pt x="0" y="200420"/>
                </a:lnTo>
                <a:lnTo>
                  <a:pt x="0" y="0"/>
                </a:lnTo>
                <a:close/>
              </a:path>
            </a:pathLst>
          </a:custGeom>
        </p:spPr>
      </p:pic>
      <p:pic>
        <p:nvPicPr>
          <p:cNvPr id="10" name="Graphic 9">
            <a:extLst>
              <a:ext uri="{FF2B5EF4-FFF2-40B4-BE49-F238E27FC236}">
                <a16:creationId xmlns:a16="http://schemas.microsoft.com/office/drawing/2014/main" id="{D83FECFE-2AF1-4E87-BE7C-76E00DCE69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137214" y="2772083"/>
            <a:ext cx="123825" cy="1171575"/>
          </a:xfrm>
          <a:prstGeom prst="rect">
            <a:avLst/>
          </a:prstGeom>
        </p:spPr>
      </p:pic>
      <p:pic>
        <p:nvPicPr>
          <p:cNvPr id="11" name="Graphic 10">
            <a:extLst>
              <a:ext uri="{FF2B5EF4-FFF2-40B4-BE49-F238E27FC236}">
                <a16:creationId xmlns:a16="http://schemas.microsoft.com/office/drawing/2014/main" id="{98AE52DB-43FC-42C9-A0E8-4CAC0CC2370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415884" y="4144078"/>
            <a:ext cx="123825" cy="1171575"/>
          </a:xfrm>
          <a:prstGeom prst="rect">
            <a:avLst/>
          </a:prstGeom>
        </p:spPr>
      </p:pic>
      <p:pic>
        <p:nvPicPr>
          <p:cNvPr id="12" name="Graphic 11">
            <a:extLst>
              <a:ext uri="{FF2B5EF4-FFF2-40B4-BE49-F238E27FC236}">
                <a16:creationId xmlns:a16="http://schemas.microsoft.com/office/drawing/2014/main" id="{E7673EF1-D60F-4450-9E91-57D8D69C49B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865061" y="2772083"/>
            <a:ext cx="123825" cy="1171575"/>
          </a:xfrm>
          <a:prstGeom prst="rect">
            <a:avLst/>
          </a:prstGeom>
        </p:spPr>
      </p:pic>
      <p:pic>
        <p:nvPicPr>
          <p:cNvPr id="13" name="Graphic 12">
            <a:extLst>
              <a:ext uri="{FF2B5EF4-FFF2-40B4-BE49-F238E27FC236}">
                <a16:creationId xmlns:a16="http://schemas.microsoft.com/office/drawing/2014/main" id="{496AD4B1-914D-45DE-998E-8D26C88C592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053541" y="4144078"/>
            <a:ext cx="123825" cy="1171575"/>
          </a:xfrm>
          <a:prstGeom prst="rect">
            <a:avLst/>
          </a:prstGeom>
        </p:spPr>
      </p:pic>
      <p:pic>
        <p:nvPicPr>
          <p:cNvPr id="14" name="Graphic 13">
            <a:extLst>
              <a:ext uri="{FF2B5EF4-FFF2-40B4-BE49-F238E27FC236}">
                <a16:creationId xmlns:a16="http://schemas.microsoft.com/office/drawing/2014/main" id="{A837145B-CD0F-4B09-A010-9419605F1B2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772383" y="2772083"/>
            <a:ext cx="123825" cy="1171575"/>
          </a:xfrm>
          <a:prstGeom prst="rect">
            <a:avLst/>
          </a:prstGeom>
        </p:spPr>
      </p:pic>
      <p:pic>
        <p:nvPicPr>
          <p:cNvPr id="15" name="Graphic 14">
            <a:extLst>
              <a:ext uri="{FF2B5EF4-FFF2-40B4-BE49-F238E27FC236}">
                <a16:creationId xmlns:a16="http://schemas.microsoft.com/office/drawing/2014/main" id="{095C8734-BD8B-45D5-9D80-07B29DBFBD0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700103" y="4144078"/>
            <a:ext cx="123825" cy="1171575"/>
          </a:xfrm>
          <a:prstGeom prst="rect">
            <a:avLst/>
          </a:prstGeom>
        </p:spPr>
      </p:pic>
      <p:sp>
        <p:nvSpPr>
          <p:cNvPr id="23" name="Segnaposto testo 24">
            <a:extLst>
              <a:ext uri="{FF2B5EF4-FFF2-40B4-BE49-F238E27FC236}">
                <a16:creationId xmlns:a16="http://schemas.microsoft.com/office/drawing/2014/main" id="{262B755A-D030-424E-B1A1-C20549138776}"/>
              </a:ext>
            </a:extLst>
          </p:cNvPr>
          <p:cNvSpPr>
            <a:spLocks noGrp="1"/>
          </p:cNvSpPr>
          <p:nvPr userDrawn="1">
            <p:ph type="body" sz="quarter" idx="17" hasCustomPrompt="1"/>
          </p:nvPr>
        </p:nvSpPr>
        <p:spPr>
          <a:xfrm>
            <a:off x="1632019"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4" name="Segnaposto testo 24">
            <a:extLst>
              <a:ext uri="{FF2B5EF4-FFF2-40B4-BE49-F238E27FC236}">
                <a16:creationId xmlns:a16="http://schemas.microsoft.com/office/drawing/2014/main" id="{E5D9EC56-1AA4-4FF7-B563-A25BCD8350F7}"/>
              </a:ext>
            </a:extLst>
          </p:cNvPr>
          <p:cNvSpPr>
            <a:spLocks noGrp="1"/>
          </p:cNvSpPr>
          <p:nvPr userDrawn="1">
            <p:ph type="body" sz="quarter" idx="18" hasCustomPrompt="1"/>
          </p:nvPr>
        </p:nvSpPr>
        <p:spPr>
          <a:xfrm>
            <a:off x="1632019"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7" name="Segnaposto testo 24">
            <a:extLst>
              <a:ext uri="{FF2B5EF4-FFF2-40B4-BE49-F238E27FC236}">
                <a16:creationId xmlns:a16="http://schemas.microsoft.com/office/drawing/2014/main" id="{8DC7AE27-62AB-47B9-863B-386EB5D3EA33}"/>
              </a:ext>
            </a:extLst>
          </p:cNvPr>
          <p:cNvSpPr>
            <a:spLocks noGrp="1"/>
          </p:cNvSpPr>
          <p:nvPr userDrawn="1">
            <p:ph type="body" sz="quarter" idx="19" hasCustomPrompt="1"/>
          </p:nvPr>
        </p:nvSpPr>
        <p:spPr>
          <a:xfrm>
            <a:off x="3326806"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8" name="Segnaposto testo 24">
            <a:extLst>
              <a:ext uri="{FF2B5EF4-FFF2-40B4-BE49-F238E27FC236}">
                <a16:creationId xmlns:a16="http://schemas.microsoft.com/office/drawing/2014/main" id="{723836D7-A7F0-46EB-9D21-AD6F0E192C89}"/>
              </a:ext>
            </a:extLst>
          </p:cNvPr>
          <p:cNvSpPr>
            <a:spLocks noGrp="1"/>
          </p:cNvSpPr>
          <p:nvPr userDrawn="1">
            <p:ph type="body" sz="quarter" idx="20" hasCustomPrompt="1"/>
          </p:nvPr>
        </p:nvSpPr>
        <p:spPr>
          <a:xfrm>
            <a:off x="3326806"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9" name="Segnaposto testo 24">
            <a:extLst>
              <a:ext uri="{FF2B5EF4-FFF2-40B4-BE49-F238E27FC236}">
                <a16:creationId xmlns:a16="http://schemas.microsoft.com/office/drawing/2014/main" id="{0C42A3D5-479A-4934-A58A-DF57EE166651}"/>
              </a:ext>
            </a:extLst>
          </p:cNvPr>
          <p:cNvSpPr>
            <a:spLocks noGrp="1"/>
          </p:cNvSpPr>
          <p:nvPr userDrawn="1">
            <p:ph type="body" sz="quarter" idx="21" hasCustomPrompt="1"/>
          </p:nvPr>
        </p:nvSpPr>
        <p:spPr>
          <a:xfrm>
            <a:off x="7080222"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0" name="Segnaposto testo 24">
            <a:extLst>
              <a:ext uri="{FF2B5EF4-FFF2-40B4-BE49-F238E27FC236}">
                <a16:creationId xmlns:a16="http://schemas.microsoft.com/office/drawing/2014/main" id="{072F1427-0D95-4193-8568-B841464287C6}"/>
              </a:ext>
            </a:extLst>
          </p:cNvPr>
          <p:cNvSpPr>
            <a:spLocks noGrp="1"/>
          </p:cNvSpPr>
          <p:nvPr userDrawn="1">
            <p:ph type="body" sz="quarter" idx="22" hasCustomPrompt="1"/>
          </p:nvPr>
        </p:nvSpPr>
        <p:spPr>
          <a:xfrm>
            <a:off x="7080222"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1" name="Segnaposto testo 24">
            <a:extLst>
              <a:ext uri="{FF2B5EF4-FFF2-40B4-BE49-F238E27FC236}">
                <a16:creationId xmlns:a16="http://schemas.microsoft.com/office/drawing/2014/main" id="{789BACF4-9294-4E91-9380-4E85D94D1CC1}"/>
              </a:ext>
            </a:extLst>
          </p:cNvPr>
          <p:cNvSpPr>
            <a:spLocks noGrp="1"/>
          </p:cNvSpPr>
          <p:nvPr userDrawn="1">
            <p:ph type="body" sz="quarter" idx="23" hasCustomPrompt="1"/>
          </p:nvPr>
        </p:nvSpPr>
        <p:spPr>
          <a:xfrm>
            <a:off x="5251074"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2" name="Segnaposto testo 24">
            <a:extLst>
              <a:ext uri="{FF2B5EF4-FFF2-40B4-BE49-F238E27FC236}">
                <a16:creationId xmlns:a16="http://schemas.microsoft.com/office/drawing/2014/main" id="{39400F57-8A12-4268-A697-A9B5540C8049}"/>
              </a:ext>
            </a:extLst>
          </p:cNvPr>
          <p:cNvSpPr>
            <a:spLocks noGrp="1"/>
          </p:cNvSpPr>
          <p:nvPr userDrawn="1">
            <p:ph type="body" sz="quarter" idx="24" hasCustomPrompt="1"/>
          </p:nvPr>
        </p:nvSpPr>
        <p:spPr>
          <a:xfrm>
            <a:off x="5251074"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3" name="Segnaposto testo 24">
            <a:extLst>
              <a:ext uri="{FF2B5EF4-FFF2-40B4-BE49-F238E27FC236}">
                <a16:creationId xmlns:a16="http://schemas.microsoft.com/office/drawing/2014/main" id="{B728546F-BEE9-4586-B6A0-427354181E4E}"/>
              </a:ext>
            </a:extLst>
          </p:cNvPr>
          <p:cNvSpPr>
            <a:spLocks noGrp="1"/>
          </p:cNvSpPr>
          <p:nvPr userDrawn="1">
            <p:ph type="body" sz="quarter" idx="25" hasCustomPrompt="1"/>
          </p:nvPr>
        </p:nvSpPr>
        <p:spPr>
          <a:xfrm>
            <a:off x="8935692"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4" name="Segnaposto testo 24">
            <a:extLst>
              <a:ext uri="{FF2B5EF4-FFF2-40B4-BE49-F238E27FC236}">
                <a16:creationId xmlns:a16="http://schemas.microsoft.com/office/drawing/2014/main" id="{BC002BAF-ED2F-4719-8D9D-F9C6144F68D3}"/>
              </a:ext>
            </a:extLst>
          </p:cNvPr>
          <p:cNvSpPr>
            <a:spLocks noGrp="1"/>
          </p:cNvSpPr>
          <p:nvPr userDrawn="1">
            <p:ph type="body" sz="quarter" idx="26" hasCustomPrompt="1"/>
          </p:nvPr>
        </p:nvSpPr>
        <p:spPr>
          <a:xfrm>
            <a:off x="8935692"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5" name="Segnaposto testo 24">
            <a:extLst>
              <a:ext uri="{FF2B5EF4-FFF2-40B4-BE49-F238E27FC236}">
                <a16:creationId xmlns:a16="http://schemas.microsoft.com/office/drawing/2014/main" id="{324603C3-9D43-4708-8D72-DCCD4DBA99C5}"/>
              </a:ext>
            </a:extLst>
          </p:cNvPr>
          <p:cNvSpPr>
            <a:spLocks noGrp="1"/>
          </p:cNvSpPr>
          <p:nvPr userDrawn="1">
            <p:ph type="body" sz="quarter" idx="27" hasCustomPrompt="1"/>
          </p:nvPr>
        </p:nvSpPr>
        <p:spPr>
          <a:xfrm>
            <a:off x="10017083"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6" name="Segnaposto testo 24">
            <a:extLst>
              <a:ext uri="{FF2B5EF4-FFF2-40B4-BE49-F238E27FC236}">
                <a16:creationId xmlns:a16="http://schemas.microsoft.com/office/drawing/2014/main" id="{598657F5-1D40-46B3-82F6-2DB0C93FB03B}"/>
              </a:ext>
            </a:extLst>
          </p:cNvPr>
          <p:cNvSpPr>
            <a:spLocks noGrp="1"/>
          </p:cNvSpPr>
          <p:nvPr userDrawn="1">
            <p:ph type="body" sz="quarter" idx="28" hasCustomPrompt="1"/>
          </p:nvPr>
        </p:nvSpPr>
        <p:spPr>
          <a:xfrm>
            <a:off x="10017083"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pic>
        <p:nvPicPr>
          <p:cNvPr id="51" name="Graphic 50">
            <a:extLst>
              <a:ext uri="{FF2B5EF4-FFF2-40B4-BE49-F238E27FC236}">
                <a16:creationId xmlns:a16="http://schemas.microsoft.com/office/drawing/2014/main" id="{536D3F3F-AD61-4BC8-A0B7-A52B8B84FD4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3767" y="2772083"/>
            <a:ext cx="123825" cy="1171575"/>
          </a:xfrm>
          <a:prstGeom prst="rect">
            <a:avLst/>
          </a:prstGeom>
        </p:spPr>
      </p:pic>
      <p:sp>
        <p:nvSpPr>
          <p:cNvPr id="52" name="Segnaposto testo 24">
            <a:extLst>
              <a:ext uri="{FF2B5EF4-FFF2-40B4-BE49-F238E27FC236}">
                <a16:creationId xmlns:a16="http://schemas.microsoft.com/office/drawing/2014/main" id="{755EE5E1-82D5-40EE-982B-151B027B8EDE}"/>
              </a:ext>
            </a:extLst>
          </p:cNvPr>
          <p:cNvSpPr>
            <a:spLocks noGrp="1"/>
          </p:cNvSpPr>
          <p:nvPr>
            <p:ph type="body" sz="quarter" idx="31" hasCustomPrompt="1"/>
          </p:nvPr>
        </p:nvSpPr>
        <p:spPr>
          <a:xfrm>
            <a:off x="233359" y="283864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53" name="Segnaposto testo 24">
            <a:extLst>
              <a:ext uri="{FF2B5EF4-FFF2-40B4-BE49-F238E27FC236}">
                <a16:creationId xmlns:a16="http://schemas.microsoft.com/office/drawing/2014/main" id="{A564BF15-2852-401C-B8F3-B29F2816BF65}"/>
              </a:ext>
            </a:extLst>
          </p:cNvPr>
          <p:cNvSpPr>
            <a:spLocks noGrp="1"/>
          </p:cNvSpPr>
          <p:nvPr>
            <p:ph type="body" sz="quarter" idx="32" hasCustomPrompt="1"/>
          </p:nvPr>
        </p:nvSpPr>
        <p:spPr>
          <a:xfrm>
            <a:off x="233359"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1" spc="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46" name="Footer Placeholder 4">
            <a:extLst>
              <a:ext uri="{FF2B5EF4-FFF2-40B4-BE49-F238E27FC236}">
                <a16:creationId xmlns:a16="http://schemas.microsoft.com/office/drawing/2014/main" id="{7D6F8CFE-E3D1-4802-B946-B1570D1EB983}"/>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47" name="Slide Number Placeholder 5">
            <a:extLst>
              <a:ext uri="{FF2B5EF4-FFF2-40B4-BE49-F238E27FC236}">
                <a16:creationId xmlns:a16="http://schemas.microsoft.com/office/drawing/2014/main" id="{C78BB02B-0732-4AEF-9E5D-471C0BBD1068}"/>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8" name="Titolo 10">
            <a:extLst>
              <a:ext uri="{FF2B5EF4-FFF2-40B4-BE49-F238E27FC236}">
                <a16:creationId xmlns:a16="http://schemas.microsoft.com/office/drawing/2014/main" id="{296B1E6B-DBED-4287-8A06-CE4D7E0E3EE0}"/>
              </a:ext>
            </a:extLst>
          </p:cNvPr>
          <p:cNvSpPr>
            <a:spLocks noGrp="1"/>
          </p:cNvSpPr>
          <p:nvPr>
            <p:ph type="title"/>
          </p:nvPr>
        </p:nvSpPr>
        <p:spPr>
          <a:xfrm>
            <a:off x="874713" y="441326"/>
            <a:ext cx="10442573" cy="970948"/>
          </a:xfrm>
        </p:spPr>
        <p:txBody>
          <a:bodyPr/>
          <a:lstStyle/>
          <a:p>
            <a:endParaRPr lang="it-IT"/>
          </a:p>
        </p:txBody>
      </p:sp>
      <p:pic>
        <p:nvPicPr>
          <p:cNvPr id="42" name="Immagine 41">
            <a:extLst>
              <a:ext uri="{FF2B5EF4-FFF2-40B4-BE49-F238E27FC236}">
                <a16:creationId xmlns:a16="http://schemas.microsoft.com/office/drawing/2014/main" id="{63CD2A5C-5F78-6249-A262-91580573EC11}"/>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39" name="Straight Connector 8">
            <a:extLst>
              <a:ext uri="{FF2B5EF4-FFF2-40B4-BE49-F238E27FC236}">
                <a16:creationId xmlns:a16="http://schemas.microsoft.com/office/drawing/2014/main" id="{CB4D367E-098F-F743-A850-41F5F969EAE9}"/>
              </a:ext>
            </a:extLst>
          </p:cNvPr>
          <p:cNvCxnSpPr>
            <a:cxnSpLocks/>
          </p:cNvCxnSpPr>
          <p:nvPr userDrawn="1"/>
        </p:nvCxnSpPr>
        <p:spPr>
          <a:xfrm flipH="1">
            <a:off x="-42530" y="1381153"/>
            <a:ext cx="880274" cy="0"/>
          </a:xfrm>
          <a:prstGeom prst="line">
            <a:avLst/>
          </a:prstGeom>
          <a:ln w="76200">
            <a:solidFill>
              <a:srgbClr val="9A3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86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ICERCA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a:prstGeom prst="rect">
            <a:avLst/>
          </a:prstGeom>
        </p:spPr>
        <p:txBody>
          <a:bodyPr/>
          <a:lstStyle>
            <a:lvl1pPr>
              <a:defRPr>
                <a:solidFill>
                  <a:schemeClr val="bg1"/>
                </a:solidFill>
              </a:defRPr>
            </a:lvl1pPr>
          </a:lstStyle>
          <a:p>
            <a:r>
              <a:rPr lang="it-IT"/>
              <a:t>Call for ideas Strategia Clima: esiti della valutazione</a:t>
            </a:r>
          </a:p>
        </p:txBody>
      </p:sp>
      <p:pic>
        <p:nvPicPr>
          <p:cNvPr id="5" name="Immagine 4">
            <a:extLst>
              <a:ext uri="{FF2B5EF4-FFF2-40B4-BE49-F238E27FC236}">
                <a16:creationId xmlns:a16="http://schemas.microsoft.com/office/drawing/2014/main" id="{3ACE0529-9DE7-3B44-A8CF-D182680EFD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7" name="Titolo 1">
            <a:extLst>
              <a:ext uri="{FF2B5EF4-FFF2-40B4-BE49-F238E27FC236}">
                <a16:creationId xmlns:a16="http://schemas.microsoft.com/office/drawing/2014/main" id="{507585D3-CB8B-534D-924E-976B72D06D23}"/>
              </a:ext>
            </a:extLst>
          </p:cNvPr>
          <p:cNvSpPr>
            <a:spLocks noGrp="1"/>
          </p:cNvSpPr>
          <p:nvPr>
            <p:ph type="title"/>
          </p:nvPr>
        </p:nvSpPr>
        <p:spPr>
          <a:xfrm>
            <a:off x="874713" y="1975460"/>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8" name="Segnaposto contenuto 5">
            <a:extLst>
              <a:ext uri="{FF2B5EF4-FFF2-40B4-BE49-F238E27FC236}">
                <a16:creationId xmlns:a16="http://schemas.microsoft.com/office/drawing/2014/main" id="{EA5D4B9E-EA56-9C47-876F-2535338BC212}"/>
              </a:ext>
            </a:extLst>
          </p:cNvPr>
          <p:cNvSpPr>
            <a:spLocks noGrp="1"/>
          </p:cNvSpPr>
          <p:nvPr>
            <p:ph sz="quarter" idx="12" hasCustomPrompt="1"/>
          </p:nvPr>
        </p:nvSpPr>
        <p:spPr>
          <a:xfrm>
            <a:off x="874713" y="3429000"/>
            <a:ext cx="10442574" cy="2663825"/>
          </a:xfrm>
        </p:spPr>
        <p:txBody>
          <a:bodyPr/>
          <a:lstStyle>
            <a:lvl1pPr marL="0" indent="0">
              <a:buNone/>
              <a:defRPr sz="2000">
                <a:solidFill>
                  <a:srgbClr val="8977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37781108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ICERCA Cover 1.2">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6E8F082-D5FF-744C-86A0-5AF1BD6FB8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285" r="-155"/>
          <a:stretch/>
        </p:blipFill>
        <p:spPr>
          <a:xfrm>
            <a:off x="-24001" y="-168716"/>
            <a:ext cx="12240000" cy="7026716"/>
          </a:xfrm>
          <a:prstGeom prst="rect">
            <a:avLst/>
          </a:prstGeom>
        </p:spPr>
      </p:pic>
      <p:sp>
        <p:nvSpPr>
          <p:cNvPr id="5" name="Rettangolo 4">
            <a:extLst>
              <a:ext uri="{FF2B5EF4-FFF2-40B4-BE49-F238E27FC236}">
                <a16:creationId xmlns:a16="http://schemas.microsoft.com/office/drawing/2014/main" id="{1487B601-0C42-774B-86D2-B7829EB6D5AD}"/>
              </a:ext>
            </a:extLst>
          </p:cNvPr>
          <p:cNvSpPr/>
          <p:nvPr userDrawn="1"/>
        </p:nvSpPr>
        <p:spPr>
          <a:xfrm>
            <a:off x="-24001" y="0"/>
            <a:ext cx="12205652" cy="6858000"/>
          </a:xfrm>
          <a:prstGeom prst="rect">
            <a:avLst/>
          </a:prstGeom>
          <a:solidFill>
            <a:srgbClr val="30256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86E4AD11-93C2-504B-9C72-6143BC23A6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13" name="Segnaposto piè di pagina 2">
            <a:extLst>
              <a:ext uri="{FF2B5EF4-FFF2-40B4-BE49-F238E27FC236}">
                <a16:creationId xmlns:a16="http://schemas.microsoft.com/office/drawing/2014/main" id="{717EC84B-5DAB-2B4E-B6F0-AEC0C45B7278}"/>
              </a:ext>
            </a:extLst>
          </p:cNvPr>
          <p:cNvSpPr>
            <a:spLocks noGrp="1"/>
          </p:cNvSpPr>
          <p:nvPr>
            <p:ph type="ftr" sz="quarter" idx="10"/>
          </p:nvPr>
        </p:nvSpPr>
        <p:spPr>
          <a:xfrm>
            <a:off x="874712" y="6492875"/>
            <a:ext cx="10442576" cy="365125"/>
          </a:xfrm>
          <a:prstGeom prst="rect">
            <a:avLst/>
          </a:prstGeom>
        </p:spPr>
        <p:txBody>
          <a:bodyPr/>
          <a:lstStyle>
            <a:lvl1pPr>
              <a:defRPr>
                <a:solidFill>
                  <a:schemeClr val="bg1"/>
                </a:solidFill>
              </a:defRPr>
            </a:lvl1pPr>
          </a:lstStyle>
          <a:p>
            <a:r>
              <a:rPr lang="it-IT"/>
              <a:t>Call for ideas Strategia Clima: esiti della valutazione</a:t>
            </a:r>
          </a:p>
        </p:txBody>
      </p:sp>
      <p:sp>
        <p:nvSpPr>
          <p:cNvPr id="7" name="Segnaposto contenuto 5">
            <a:extLst>
              <a:ext uri="{FF2B5EF4-FFF2-40B4-BE49-F238E27FC236}">
                <a16:creationId xmlns:a16="http://schemas.microsoft.com/office/drawing/2014/main" id="{8DAE43D6-658D-1F44-B831-4E85B5BBBA05}"/>
              </a:ext>
            </a:extLst>
          </p:cNvPr>
          <p:cNvSpPr>
            <a:spLocks noGrp="1"/>
          </p:cNvSpPr>
          <p:nvPr>
            <p:ph sz="quarter" idx="12" hasCustomPrompt="1"/>
          </p:nvPr>
        </p:nvSpPr>
        <p:spPr>
          <a:xfrm>
            <a:off x="874713" y="3428999"/>
            <a:ext cx="10442574" cy="2663825"/>
          </a:xfrm>
        </p:spPr>
        <p:txBody>
          <a:bodyPr/>
          <a:lstStyle>
            <a:lvl1pPr marL="0" indent="0">
              <a:buNone/>
              <a:defRPr>
                <a:solidFill>
                  <a:schemeClr val="bg1"/>
                </a:solidFill>
              </a:defRPr>
            </a:lvl1pPr>
            <a:lvl2pPr>
              <a:defRPr>
                <a:solidFill>
                  <a:srgbClr val="8978A6"/>
                </a:solidFill>
              </a:defRPr>
            </a:lvl2pPr>
            <a:lvl3pPr>
              <a:defRPr>
                <a:solidFill>
                  <a:srgbClr val="8978A6"/>
                </a:solidFill>
              </a:defRPr>
            </a:lvl3pPr>
            <a:lvl4pPr>
              <a:defRPr>
                <a:solidFill>
                  <a:srgbClr val="8978A6"/>
                </a:solidFill>
              </a:defRPr>
            </a:lvl4pPr>
            <a:lvl5pPr>
              <a:defRPr>
                <a:solidFill>
                  <a:srgbClr val="8978A6"/>
                </a:solidFill>
              </a:defRPr>
            </a:lvl5pPr>
          </a:lstStyle>
          <a:p>
            <a:pPr lvl="0"/>
            <a:r>
              <a:rPr lang="it-IT"/>
              <a:t>Modifica gli stili del testo dello schema</a:t>
            </a:r>
          </a:p>
        </p:txBody>
      </p:sp>
    </p:spTree>
    <p:extLst>
      <p:ext uri="{BB962C8B-B14F-4D97-AF65-F5344CB8AC3E}">
        <p14:creationId xmlns:p14="http://schemas.microsoft.com/office/powerpoint/2010/main" val="2825451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ICERCA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a:prstGeom prst="rect">
            <a:avLst/>
          </a:prstGeom>
        </p:spPr>
        <p:txBody>
          <a:bodyPr/>
          <a:lstStyle>
            <a:lvl1pPr>
              <a:defRPr>
                <a:solidFill>
                  <a:srgbClr val="736197"/>
                </a:solidFill>
              </a:defRPr>
            </a:lvl1pPr>
          </a:lstStyle>
          <a:p>
            <a:r>
              <a:rPr lang="it-IT"/>
              <a:t>Call for ideas Strategia Clima: esiti della valutazione</a:t>
            </a:r>
          </a:p>
        </p:txBody>
      </p:sp>
      <p:pic>
        <p:nvPicPr>
          <p:cNvPr id="5" name="Immagine 4">
            <a:extLst>
              <a:ext uri="{FF2B5EF4-FFF2-40B4-BE49-F238E27FC236}">
                <a16:creationId xmlns:a16="http://schemas.microsoft.com/office/drawing/2014/main" id="{C6F6FCE8-2E72-614D-875A-71535096A6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
        <p:nvSpPr>
          <p:cNvPr id="7" name="Titolo 1">
            <a:extLst>
              <a:ext uri="{FF2B5EF4-FFF2-40B4-BE49-F238E27FC236}">
                <a16:creationId xmlns:a16="http://schemas.microsoft.com/office/drawing/2014/main" id="{74A7CFB5-F4B8-F249-BC43-271F3166B5A3}"/>
              </a:ext>
            </a:extLst>
          </p:cNvPr>
          <p:cNvSpPr>
            <a:spLocks noGrp="1"/>
          </p:cNvSpPr>
          <p:nvPr>
            <p:ph type="title"/>
          </p:nvPr>
        </p:nvSpPr>
        <p:spPr>
          <a:xfrm>
            <a:off x="874713" y="1975460"/>
            <a:ext cx="10442573" cy="1444639"/>
          </a:xfrm>
        </p:spPr>
        <p:txBody>
          <a:bodyPr anchor="b">
            <a:normAutofit/>
          </a:bodyPr>
          <a:lstStyle>
            <a:lvl1pPr>
              <a:defRPr sz="3600">
                <a:solidFill>
                  <a:srgbClr val="302563"/>
                </a:solidFill>
              </a:defRPr>
            </a:lvl1pPr>
          </a:lstStyle>
          <a:p>
            <a:r>
              <a:rPr lang="it-IT"/>
              <a:t>Fare clic per modificare lo stile del titolo</a:t>
            </a:r>
          </a:p>
        </p:txBody>
      </p:sp>
      <p:sp>
        <p:nvSpPr>
          <p:cNvPr id="8" name="Segnaposto contenuto 5">
            <a:extLst>
              <a:ext uri="{FF2B5EF4-FFF2-40B4-BE49-F238E27FC236}">
                <a16:creationId xmlns:a16="http://schemas.microsoft.com/office/drawing/2014/main" id="{0A9A3762-4EA2-C240-AF03-F173D743647B}"/>
              </a:ext>
            </a:extLst>
          </p:cNvPr>
          <p:cNvSpPr>
            <a:spLocks noGrp="1"/>
          </p:cNvSpPr>
          <p:nvPr>
            <p:ph sz="quarter" idx="12" hasCustomPrompt="1"/>
          </p:nvPr>
        </p:nvSpPr>
        <p:spPr>
          <a:xfrm>
            <a:off x="874713" y="3429000"/>
            <a:ext cx="10442574" cy="2663825"/>
          </a:xfrm>
        </p:spPr>
        <p:txBody>
          <a:bodyPr/>
          <a:lstStyle>
            <a:lvl1pPr marL="0" indent="0">
              <a:buNone/>
              <a:defRPr sz="2000">
                <a:solidFill>
                  <a:srgbClr val="8977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3293130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ommario di spaccacapitoli">
    <p:spTree>
      <p:nvGrpSpPr>
        <p:cNvPr id="1" name=""/>
        <p:cNvGrpSpPr/>
        <p:nvPr/>
      </p:nvGrpSpPr>
      <p:grpSpPr>
        <a:xfrm>
          <a:off x="0" y="0"/>
          <a:ext cx="0" cy="0"/>
          <a:chOff x="0" y="0"/>
          <a:chExt cx="0" cy="0"/>
        </a:xfrm>
      </p:grpSpPr>
      <p:sp>
        <p:nvSpPr>
          <p:cNvPr id="34" name="Segnaposto testo 24">
            <a:extLst>
              <a:ext uri="{FF2B5EF4-FFF2-40B4-BE49-F238E27FC236}">
                <a16:creationId xmlns:a16="http://schemas.microsoft.com/office/drawing/2014/main" id="{7955F5BD-43C9-4C74-A8F9-7C897E4E2400}"/>
              </a:ext>
            </a:extLst>
          </p:cNvPr>
          <p:cNvSpPr>
            <a:spLocks noGrp="1"/>
          </p:cNvSpPr>
          <p:nvPr>
            <p:ph type="body" sz="quarter" idx="17" hasCustomPrompt="1"/>
          </p:nvPr>
        </p:nvSpPr>
        <p:spPr>
          <a:xfrm>
            <a:off x="2812676" y="3505918"/>
            <a:ext cx="2292724" cy="549421"/>
          </a:xfrm>
          <a:prstGeom prst="rect">
            <a:avLst/>
          </a:prstGeom>
        </p:spPr>
        <p:txBody>
          <a:bodyPr>
            <a:noAutofit/>
          </a:bodyPr>
          <a:lstStyle>
            <a:lvl1pPr marL="0" indent="0">
              <a:lnSpc>
                <a:spcPts val="2500"/>
              </a:lnSpc>
              <a:buNone/>
              <a:defRPr sz="2400" b="0">
                <a:solidFill>
                  <a:srgbClr val="302563"/>
                </a:solidFill>
              </a:defRPr>
            </a:lvl1pPr>
          </a:lstStyle>
          <a:p>
            <a:r>
              <a:rPr lang="it-IT"/>
              <a:t>Title text</a:t>
            </a:r>
            <a:endParaRPr lang="en-US"/>
          </a:p>
        </p:txBody>
      </p:sp>
      <p:sp>
        <p:nvSpPr>
          <p:cNvPr id="35" name="Segnaposto testo 24">
            <a:extLst>
              <a:ext uri="{FF2B5EF4-FFF2-40B4-BE49-F238E27FC236}">
                <a16:creationId xmlns:a16="http://schemas.microsoft.com/office/drawing/2014/main" id="{B1D548C7-F02D-4A48-B1E1-5642BA70A585}"/>
              </a:ext>
            </a:extLst>
          </p:cNvPr>
          <p:cNvSpPr>
            <a:spLocks noGrp="1"/>
          </p:cNvSpPr>
          <p:nvPr>
            <p:ph type="body" sz="quarter" idx="18" hasCustomPrompt="1"/>
          </p:nvPr>
        </p:nvSpPr>
        <p:spPr>
          <a:xfrm>
            <a:off x="2812676"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6" name="Segnaposto testo 24">
            <a:extLst>
              <a:ext uri="{FF2B5EF4-FFF2-40B4-BE49-F238E27FC236}">
                <a16:creationId xmlns:a16="http://schemas.microsoft.com/office/drawing/2014/main" id="{5C39D764-A257-491C-AE6C-B421E297BFE4}"/>
              </a:ext>
            </a:extLst>
          </p:cNvPr>
          <p:cNvSpPr>
            <a:spLocks noGrp="1"/>
          </p:cNvSpPr>
          <p:nvPr>
            <p:ph type="body" sz="quarter" idx="19" hasCustomPrompt="1"/>
          </p:nvPr>
        </p:nvSpPr>
        <p:spPr>
          <a:xfrm>
            <a:off x="6219161" y="3505918"/>
            <a:ext cx="2292724" cy="549421"/>
          </a:xfrm>
          <a:prstGeom prst="rect">
            <a:avLst/>
          </a:prstGeom>
        </p:spPr>
        <p:txBody>
          <a:bodyPr vert="horz" lIns="91440" tIns="45720" rIns="91440" bIns="45720" rtlCol="0">
            <a:noAutofit/>
          </a:bodyPr>
          <a:lstStyle>
            <a:lvl1pPr>
              <a:defRPr lang="en-US" sz="2400" dirty="0">
                <a:solidFill>
                  <a:srgbClr val="302563"/>
                </a:solidFill>
              </a:defRPr>
            </a:lvl1pPr>
          </a:lstStyle>
          <a:p>
            <a:pPr marL="0" lvl="0" indent="0">
              <a:lnSpc>
                <a:spcPts val="2500"/>
              </a:lnSpc>
              <a:buNone/>
            </a:pPr>
            <a:r>
              <a:rPr lang="it-IT"/>
              <a:t>Title text</a:t>
            </a:r>
            <a:endParaRPr lang="en-US"/>
          </a:p>
        </p:txBody>
      </p:sp>
      <p:sp>
        <p:nvSpPr>
          <p:cNvPr id="47" name="Segnaposto testo 24">
            <a:extLst>
              <a:ext uri="{FF2B5EF4-FFF2-40B4-BE49-F238E27FC236}">
                <a16:creationId xmlns:a16="http://schemas.microsoft.com/office/drawing/2014/main" id="{2FF160A8-1400-49F2-8810-EC71047EEC90}"/>
              </a:ext>
            </a:extLst>
          </p:cNvPr>
          <p:cNvSpPr>
            <a:spLocks noGrp="1"/>
          </p:cNvSpPr>
          <p:nvPr>
            <p:ph type="body" sz="quarter" idx="20" hasCustomPrompt="1"/>
          </p:nvPr>
        </p:nvSpPr>
        <p:spPr>
          <a:xfrm>
            <a:off x="621916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8" name="Segnaposto testo 24">
            <a:extLst>
              <a:ext uri="{FF2B5EF4-FFF2-40B4-BE49-F238E27FC236}">
                <a16:creationId xmlns:a16="http://schemas.microsoft.com/office/drawing/2014/main" id="{24E2BD97-D274-4E16-BEC9-B57FE7DE12E6}"/>
              </a:ext>
            </a:extLst>
          </p:cNvPr>
          <p:cNvSpPr>
            <a:spLocks noGrp="1"/>
          </p:cNvSpPr>
          <p:nvPr>
            <p:ph type="body" sz="quarter" idx="21" hasCustomPrompt="1"/>
          </p:nvPr>
        </p:nvSpPr>
        <p:spPr>
          <a:xfrm>
            <a:off x="9597071" y="3505918"/>
            <a:ext cx="2292724" cy="549421"/>
          </a:xfrm>
          <a:prstGeom prst="rect">
            <a:avLst/>
          </a:prstGeom>
        </p:spPr>
        <p:txBody>
          <a:bodyPr vert="horz" lIns="91440" tIns="45720" rIns="91440" bIns="45720" rtlCol="0">
            <a:noAutofit/>
          </a:bodyPr>
          <a:lstStyle>
            <a:lvl1pPr>
              <a:defRPr lang="en-US" sz="2400" dirty="0">
                <a:solidFill>
                  <a:srgbClr val="302563"/>
                </a:solidFill>
              </a:defRPr>
            </a:lvl1pPr>
          </a:lstStyle>
          <a:p>
            <a:pPr marL="0" lvl="0" indent="0">
              <a:lnSpc>
                <a:spcPts val="2500"/>
              </a:lnSpc>
              <a:buNone/>
            </a:pPr>
            <a:r>
              <a:rPr lang="it-IT"/>
              <a:t>Title text</a:t>
            </a:r>
            <a:endParaRPr lang="en-US"/>
          </a:p>
        </p:txBody>
      </p:sp>
      <p:sp>
        <p:nvSpPr>
          <p:cNvPr id="49" name="Segnaposto testo 24">
            <a:extLst>
              <a:ext uri="{FF2B5EF4-FFF2-40B4-BE49-F238E27FC236}">
                <a16:creationId xmlns:a16="http://schemas.microsoft.com/office/drawing/2014/main" id="{87ADE413-6879-44E3-A7D1-EA0E12A46463}"/>
              </a:ext>
            </a:extLst>
          </p:cNvPr>
          <p:cNvSpPr>
            <a:spLocks noGrp="1"/>
          </p:cNvSpPr>
          <p:nvPr>
            <p:ph type="body" sz="quarter" idx="22" hasCustomPrompt="1"/>
          </p:nvPr>
        </p:nvSpPr>
        <p:spPr>
          <a:xfrm>
            <a:off x="959707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0" name="Segnaposto testo 24">
            <a:extLst>
              <a:ext uri="{FF2B5EF4-FFF2-40B4-BE49-F238E27FC236}">
                <a16:creationId xmlns:a16="http://schemas.microsoft.com/office/drawing/2014/main" id="{F7196F61-0FE2-4275-92B0-A91EDDB159AC}"/>
              </a:ext>
            </a:extLst>
          </p:cNvPr>
          <p:cNvSpPr>
            <a:spLocks noGrp="1"/>
          </p:cNvSpPr>
          <p:nvPr>
            <p:ph type="body" sz="quarter" idx="23" hasCustomPrompt="1"/>
          </p:nvPr>
        </p:nvSpPr>
        <p:spPr>
          <a:xfrm>
            <a:off x="2812676" y="4831202"/>
            <a:ext cx="2292724" cy="549421"/>
          </a:xfrm>
          <a:prstGeom prst="rect">
            <a:avLst/>
          </a:prstGeom>
        </p:spPr>
        <p:txBody>
          <a:bodyPr vert="horz" lIns="91440" tIns="45720" rIns="91440" bIns="45720" rtlCol="0">
            <a:noAutofit/>
          </a:bodyPr>
          <a:lstStyle>
            <a:lvl1pPr>
              <a:defRPr lang="en-US" sz="2400" dirty="0">
                <a:solidFill>
                  <a:srgbClr val="302563"/>
                </a:solidFill>
              </a:defRPr>
            </a:lvl1pPr>
          </a:lstStyle>
          <a:p>
            <a:pPr marL="0" lvl="0" indent="0">
              <a:lnSpc>
                <a:spcPts val="2500"/>
              </a:lnSpc>
              <a:buNone/>
            </a:pPr>
            <a:r>
              <a:rPr lang="it-IT"/>
              <a:t>Title text</a:t>
            </a:r>
            <a:endParaRPr lang="en-US"/>
          </a:p>
        </p:txBody>
      </p:sp>
      <p:sp>
        <p:nvSpPr>
          <p:cNvPr id="51" name="Segnaposto testo 24">
            <a:extLst>
              <a:ext uri="{FF2B5EF4-FFF2-40B4-BE49-F238E27FC236}">
                <a16:creationId xmlns:a16="http://schemas.microsoft.com/office/drawing/2014/main" id="{537133DB-DA6A-4EC2-9547-378336944C06}"/>
              </a:ext>
            </a:extLst>
          </p:cNvPr>
          <p:cNvSpPr>
            <a:spLocks noGrp="1"/>
          </p:cNvSpPr>
          <p:nvPr>
            <p:ph type="body" sz="quarter" idx="24" hasCustomPrompt="1"/>
          </p:nvPr>
        </p:nvSpPr>
        <p:spPr>
          <a:xfrm>
            <a:off x="2812676"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2" name="Segnaposto testo 24">
            <a:extLst>
              <a:ext uri="{FF2B5EF4-FFF2-40B4-BE49-F238E27FC236}">
                <a16:creationId xmlns:a16="http://schemas.microsoft.com/office/drawing/2014/main" id="{E92187DC-5E69-4BCF-81C9-08886A31DA25}"/>
              </a:ext>
            </a:extLst>
          </p:cNvPr>
          <p:cNvSpPr>
            <a:spLocks noGrp="1"/>
          </p:cNvSpPr>
          <p:nvPr>
            <p:ph type="body" sz="quarter" idx="25" hasCustomPrompt="1"/>
          </p:nvPr>
        </p:nvSpPr>
        <p:spPr>
          <a:xfrm>
            <a:off x="6219161" y="4831202"/>
            <a:ext cx="2292724" cy="549421"/>
          </a:xfrm>
          <a:prstGeom prst="rect">
            <a:avLst/>
          </a:prstGeom>
        </p:spPr>
        <p:txBody>
          <a:bodyPr vert="horz" lIns="91440" tIns="45720" rIns="91440" bIns="45720" rtlCol="0">
            <a:noAutofit/>
          </a:bodyPr>
          <a:lstStyle>
            <a:lvl1pPr>
              <a:defRPr lang="en-US" sz="2400" dirty="0">
                <a:solidFill>
                  <a:srgbClr val="302563"/>
                </a:solidFill>
              </a:defRPr>
            </a:lvl1pPr>
          </a:lstStyle>
          <a:p>
            <a:pPr marL="0" lvl="0" indent="0">
              <a:lnSpc>
                <a:spcPts val="2500"/>
              </a:lnSpc>
              <a:buNone/>
            </a:pPr>
            <a:r>
              <a:rPr lang="it-IT"/>
              <a:t>Title text</a:t>
            </a:r>
            <a:endParaRPr lang="en-US"/>
          </a:p>
        </p:txBody>
      </p:sp>
      <p:sp>
        <p:nvSpPr>
          <p:cNvPr id="53" name="Segnaposto testo 24">
            <a:extLst>
              <a:ext uri="{FF2B5EF4-FFF2-40B4-BE49-F238E27FC236}">
                <a16:creationId xmlns:a16="http://schemas.microsoft.com/office/drawing/2014/main" id="{D5908821-C22C-4C5E-8340-30F2226411C7}"/>
              </a:ext>
            </a:extLst>
          </p:cNvPr>
          <p:cNvSpPr>
            <a:spLocks noGrp="1"/>
          </p:cNvSpPr>
          <p:nvPr>
            <p:ph type="body" sz="quarter" idx="26" hasCustomPrompt="1"/>
          </p:nvPr>
        </p:nvSpPr>
        <p:spPr>
          <a:xfrm>
            <a:off x="621916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4" name="Segnaposto testo 24">
            <a:extLst>
              <a:ext uri="{FF2B5EF4-FFF2-40B4-BE49-F238E27FC236}">
                <a16:creationId xmlns:a16="http://schemas.microsoft.com/office/drawing/2014/main" id="{CE5F1062-84F2-4A60-A7AF-A2803496220B}"/>
              </a:ext>
            </a:extLst>
          </p:cNvPr>
          <p:cNvSpPr>
            <a:spLocks noGrp="1"/>
          </p:cNvSpPr>
          <p:nvPr>
            <p:ph type="body" sz="quarter" idx="27" hasCustomPrompt="1"/>
          </p:nvPr>
        </p:nvSpPr>
        <p:spPr>
          <a:xfrm>
            <a:off x="9597071" y="4831202"/>
            <a:ext cx="2292724" cy="549421"/>
          </a:xfrm>
          <a:prstGeom prst="rect">
            <a:avLst/>
          </a:prstGeom>
        </p:spPr>
        <p:txBody>
          <a:bodyPr vert="horz" lIns="91440" tIns="45720" rIns="91440" bIns="45720" rtlCol="0">
            <a:noAutofit/>
          </a:bodyPr>
          <a:lstStyle>
            <a:lvl1pPr>
              <a:defRPr lang="en-US" sz="2400" dirty="0">
                <a:solidFill>
                  <a:srgbClr val="302563"/>
                </a:solidFill>
              </a:defRPr>
            </a:lvl1pPr>
          </a:lstStyle>
          <a:p>
            <a:pPr marL="0" lvl="0" indent="0">
              <a:lnSpc>
                <a:spcPts val="2500"/>
              </a:lnSpc>
              <a:buNone/>
            </a:pPr>
            <a:r>
              <a:rPr lang="it-IT"/>
              <a:t>Title text</a:t>
            </a:r>
            <a:endParaRPr lang="en-US"/>
          </a:p>
        </p:txBody>
      </p:sp>
      <p:sp>
        <p:nvSpPr>
          <p:cNvPr id="55" name="Segnaposto testo 24">
            <a:extLst>
              <a:ext uri="{FF2B5EF4-FFF2-40B4-BE49-F238E27FC236}">
                <a16:creationId xmlns:a16="http://schemas.microsoft.com/office/drawing/2014/main" id="{63CC4051-2CC3-4858-9ACF-906CA6AA5FE2}"/>
              </a:ext>
            </a:extLst>
          </p:cNvPr>
          <p:cNvSpPr>
            <a:spLocks noGrp="1"/>
          </p:cNvSpPr>
          <p:nvPr>
            <p:ph type="body" sz="quarter" idx="28" hasCustomPrompt="1"/>
          </p:nvPr>
        </p:nvSpPr>
        <p:spPr>
          <a:xfrm>
            <a:off x="959707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23" name="Footer Placeholder 4">
            <a:extLst>
              <a:ext uri="{FF2B5EF4-FFF2-40B4-BE49-F238E27FC236}">
                <a16:creationId xmlns:a16="http://schemas.microsoft.com/office/drawing/2014/main" id="{12568703-CAFC-4F35-AE56-7CF5F957F74F}"/>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4" name="Slide Number Placeholder 5">
            <a:extLst>
              <a:ext uri="{FF2B5EF4-FFF2-40B4-BE49-F238E27FC236}">
                <a16:creationId xmlns:a16="http://schemas.microsoft.com/office/drawing/2014/main" id="{6BE6B7C9-BF33-42A4-9B96-35C298A0B2EF}"/>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7" name="Segnaposto testo 24">
            <a:extLst>
              <a:ext uri="{FF2B5EF4-FFF2-40B4-BE49-F238E27FC236}">
                <a16:creationId xmlns:a16="http://schemas.microsoft.com/office/drawing/2014/main" id="{5563F32C-F9E0-4E27-94FD-1A32CF109981}"/>
              </a:ext>
            </a:extLst>
          </p:cNvPr>
          <p:cNvSpPr>
            <a:spLocks noGrp="1"/>
          </p:cNvSpPr>
          <p:nvPr>
            <p:ph type="body" sz="quarter" idx="31" hasCustomPrompt="1"/>
          </p:nvPr>
        </p:nvSpPr>
        <p:spPr>
          <a:xfrm>
            <a:off x="1971368" y="3453046"/>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sp>
        <p:nvSpPr>
          <p:cNvPr id="38" name="Segnaposto testo 24">
            <a:extLst>
              <a:ext uri="{FF2B5EF4-FFF2-40B4-BE49-F238E27FC236}">
                <a16:creationId xmlns:a16="http://schemas.microsoft.com/office/drawing/2014/main" id="{E1080827-3A66-4298-A405-B4F32D2276F2}"/>
              </a:ext>
            </a:extLst>
          </p:cNvPr>
          <p:cNvSpPr>
            <a:spLocks noGrp="1"/>
          </p:cNvSpPr>
          <p:nvPr>
            <p:ph type="body" sz="quarter" idx="32" hasCustomPrompt="1"/>
          </p:nvPr>
        </p:nvSpPr>
        <p:spPr>
          <a:xfrm>
            <a:off x="5366885" y="3453046"/>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sp>
        <p:nvSpPr>
          <p:cNvPr id="39" name="Segnaposto testo 24">
            <a:extLst>
              <a:ext uri="{FF2B5EF4-FFF2-40B4-BE49-F238E27FC236}">
                <a16:creationId xmlns:a16="http://schemas.microsoft.com/office/drawing/2014/main" id="{DF1F49CC-7552-486E-862A-3EC5E1601C0E}"/>
              </a:ext>
            </a:extLst>
          </p:cNvPr>
          <p:cNvSpPr>
            <a:spLocks noGrp="1"/>
          </p:cNvSpPr>
          <p:nvPr>
            <p:ph type="body" sz="quarter" idx="33" hasCustomPrompt="1"/>
          </p:nvPr>
        </p:nvSpPr>
        <p:spPr>
          <a:xfrm>
            <a:off x="8762402" y="3453046"/>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sp>
        <p:nvSpPr>
          <p:cNvPr id="43" name="Segnaposto testo 24">
            <a:extLst>
              <a:ext uri="{FF2B5EF4-FFF2-40B4-BE49-F238E27FC236}">
                <a16:creationId xmlns:a16="http://schemas.microsoft.com/office/drawing/2014/main" id="{245E607E-B63C-4135-A7FD-03314A7AEA18}"/>
              </a:ext>
            </a:extLst>
          </p:cNvPr>
          <p:cNvSpPr>
            <a:spLocks noGrp="1"/>
          </p:cNvSpPr>
          <p:nvPr>
            <p:ph type="body" sz="quarter" idx="34" hasCustomPrompt="1"/>
          </p:nvPr>
        </p:nvSpPr>
        <p:spPr>
          <a:xfrm>
            <a:off x="1968021" y="4766031"/>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sp>
        <p:nvSpPr>
          <p:cNvPr id="44" name="Segnaposto testo 24">
            <a:extLst>
              <a:ext uri="{FF2B5EF4-FFF2-40B4-BE49-F238E27FC236}">
                <a16:creationId xmlns:a16="http://schemas.microsoft.com/office/drawing/2014/main" id="{62A6999B-E55D-4059-B067-092B05A3308D}"/>
              </a:ext>
            </a:extLst>
          </p:cNvPr>
          <p:cNvSpPr>
            <a:spLocks noGrp="1"/>
          </p:cNvSpPr>
          <p:nvPr>
            <p:ph type="body" sz="quarter" idx="35" hasCustomPrompt="1"/>
          </p:nvPr>
        </p:nvSpPr>
        <p:spPr>
          <a:xfrm>
            <a:off x="5363538" y="4766031"/>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sp>
        <p:nvSpPr>
          <p:cNvPr id="45" name="Segnaposto testo 24">
            <a:extLst>
              <a:ext uri="{FF2B5EF4-FFF2-40B4-BE49-F238E27FC236}">
                <a16:creationId xmlns:a16="http://schemas.microsoft.com/office/drawing/2014/main" id="{FC5EAB03-C2AF-4E6F-88C1-7FB5693A3AF8}"/>
              </a:ext>
            </a:extLst>
          </p:cNvPr>
          <p:cNvSpPr>
            <a:spLocks noGrp="1"/>
          </p:cNvSpPr>
          <p:nvPr>
            <p:ph type="body" sz="quarter" idx="36" hasCustomPrompt="1"/>
          </p:nvPr>
        </p:nvSpPr>
        <p:spPr>
          <a:xfrm>
            <a:off x="8759055" y="4766031"/>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cxnSp>
        <p:nvCxnSpPr>
          <p:cNvPr id="58" name="Straight Connector 8">
            <a:extLst>
              <a:ext uri="{FF2B5EF4-FFF2-40B4-BE49-F238E27FC236}">
                <a16:creationId xmlns:a16="http://schemas.microsoft.com/office/drawing/2014/main" id="{2DDD706D-4EC2-4A9C-AB35-54495EBED817}"/>
              </a:ext>
            </a:extLst>
          </p:cNvPr>
          <p:cNvCxnSpPr/>
          <p:nvPr userDrawn="1"/>
        </p:nvCxnSpPr>
        <p:spPr>
          <a:xfrm flipH="1">
            <a:off x="335" y="1381153"/>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sp>
        <p:nvSpPr>
          <p:cNvPr id="60" name="Titolo 1">
            <a:extLst>
              <a:ext uri="{FF2B5EF4-FFF2-40B4-BE49-F238E27FC236}">
                <a16:creationId xmlns:a16="http://schemas.microsoft.com/office/drawing/2014/main" id="{C8A5BC56-E5BB-487A-99C8-B74D37741CA6}"/>
              </a:ext>
            </a:extLst>
          </p:cNvPr>
          <p:cNvSpPr>
            <a:spLocks noGrp="1"/>
          </p:cNvSpPr>
          <p:nvPr>
            <p:ph type="title" hasCustomPrompt="1"/>
          </p:nvPr>
        </p:nvSpPr>
        <p:spPr>
          <a:xfrm>
            <a:off x="874713" y="441326"/>
            <a:ext cx="10442573" cy="970948"/>
          </a:xfrm>
        </p:spPr>
        <p:txBody>
          <a:bodyPr>
            <a:noAutofit/>
          </a:bodyPr>
          <a:lstStyle>
            <a:lvl1pPr>
              <a:defRPr/>
            </a:lvl1pPr>
          </a:lstStyle>
          <a:p>
            <a:r>
              <a:rPr lang="it-IT"/>
              <a:t>Titolo slide</a:t>
            </a:r>
          </a:p>
        </p:txBody>
      </p:sp>
      <p:cxnSp>
        <p:nvCxnSpPr>
          <p:cNvPr id="61" name="Straight Connector 11">
            <a:extLst>
              <a:ext uri="{FF2B5EF4-FFF2-40B4-BE49-F238E27FC236}">
                <a16:creationId xmlns:a16="http://schemas.microsoft.com/office/drawing/2014/main" id="{308811F1-82E6-433E-832A-E2734DE4AA6F}"/>
              </a:ext>
            </a:extLst>
          </p:cNvPr>
          <p:cNvCxnSpPr/>
          <p:nvPr userDrawn="1"/>
        </p:nvCxnSpPr>
        <p:spPr>
          <a:xfrm>
            <a:off x="1474520" y="2256822"/>
            <a:ext cx="0" cy="1807580"/>
          </a:xfrm>
          <a:prstGeom prst="line">
            <a:avLst/>
          </a:prstGeom>
          <a:ln w="28575">
            <a:solidFill>
              <a:srgbClr val="302563">
                <a:alpha val="51000"/>
              </a:srgbClr>
            </a:solidFill>
          </a:ln>
        </p:spPr>
        <p:style>
          <a:lnRef idx="1">
            <a:schemeClr val="accent1"/>
          </a:lnRef>
          <a:fillRef idx="0">
            <a:schemeClr val="accent1"/>
          </a:fillRef>
          <a:effectRef idx="0">
            <a:schemeClr val="accent1"/>
          </a:effectRef>
          <a:fontRef idx="minor">
            <a:schemeClr val="tx1"/>
          </a:fontRef>
        </p:style>
      </p:cxnSp>
      <p:sp>
        <p:nvSpPr>
          <p:cNvPr id="62" name="Segnaposto testo 24">
            <a:extLst>
              <a:ext uri="{FF2B5EF4-FFF2-40B4-BE49-F238E27FC236}">
                <a16:creationId xmlns:a16="http://schemas.microsoft.com/office/drawing/2014/main" id="{2C08B120-4C91-4CDD-AC2C-827A8E670EA4}"/>
              </a:ext>
            </a:extLst>
          </p:cNvPr>
          <p:cNvSpPr>
            <a:spLocks noGrp="1"/>
          </p:cNvSpPr>
          <p:nvPr>
            <p:ph type="body" sz="quarter" idx="37" hasCustomPrompt="1"/>
          </p:nvPr>
        </p:nvSpPr>
        <p:spPr>
          <a:xfrm>
            <a:off x="2817071" y="2180172"/>
            <a:ext cx="2292724" cy="549421"/>
          </a:xfrm>
          <a:prstGeom prst="rect">
            <a:avLst/>
          </a:prstGeom>
        </p:spPr>
        <p:txBody>
          <a:bodyPr>
            <a:noAutofit/>
          </a:bodyPr>
          <a:lstStyle>
            <a:lvl1pPr marL="0" indent="0">
              <a:lnSpc>
                <a:spcPts val="2500"/>
              </a:lnSpc>
              <a:buNone/>
              <a:defRPr sz="2400" b="0">
                <a:solidFill>
                  <a:srgbClr val="302563"/>
                </a:solidFill>
              </a:defRPr>
            </a:lvl1pPr>
          </a:lstStyle>
          <a:p>
            <a:r>
              <a:rPr lang="it-IT"/>
              <a:t>Title text</a:t>
            </a:r>
            <a:endParaRPr lang="en-US"/>
          </a:p>
        </p:txBody>
      </p:sp>
      <p:sp>
        <p:nvSpPr>
          <p:cNvPr id="63" name="Segnaposto testo 24">
            <a:extLst>
              <a:ext uri="{FF2B5EF4-FFF2-40B4-BE49-F238E27FC236}">
                <a16:creationId xmlns:a16="http://schemas.microsoft.com/office/drawing/2014/main" id="{52093D00-AF58-40CE-A830-DB90B06561A9}"/>
              </a:ext>
            </a:extLst>
          </p:cNvPr>
          <p:cNvSpPr>
            <a:spLocks noGrp="1"/>
          </p:cNvSpPr>
          <p:nvPr>
            <p:ph type="body" sz="quarter" idx="38" hasCustomPrompt="1"/>
          </p:nvPr>
        </p:nvSpPr>
        <p:spPr>
          <a:xfrm>
            <a:off x="2817071"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4" name="Segnaposto testo 24">
            <a:extLst>
              <a:ext uri="{FF2B5EF4-FFF2-40B4-BE49-F238E27FC236}">
                <a16:creationId xmlns:a16="http://schemas.microsoft.com/office/drawing/2014/main" id="{780DD9F3-9976-414B-B5DD-5DEAB882A794}"/>
              </a:ext>
            </a:extLst>
          </p:cNvPr>
          <p:cNvSpPr>
            <a:spLocks noGrp="1"/>
          </p:cNvSpPr>
          <p:nvPr>
            <p:ph type="body" sz="quarter" idx="39" hasCustomPrompt="1"/>
          </p:nvPr>
        </p:nvSpPr>
        <p:spPr>
          <a:xfrm>
            <a:off x="6223556" y="2180172"/>
            <a:ext cx="2292724" cy="549421"/>
          </a:xfrm>
          <a:prstGeom prst="rect">
            <a:avLst/>
          </a:prstGeom>
        </p:spPr>
        <p:txBody>
          <a:bodyPr vert="horz" lIns="91440" tIns="45720" rIns="91440" bIns="45720" rtlCol="0">
            <a:noAutofit/>
          </a:bodyPr>
          <a:lstStyle>
            <a:lvl1pPr>
              <a:defRPr lang="en-US" sz="2400" dirty="0">
                <a:solidFill>
                  <a:srgbClr val="302563"/>
                </a:solidFill>
              </a:defRPr>
            </a:lvl1pPr>
          </a:lstStyle>
          <a:p>
            <a:pPr marL="0" lvl="0" indent="0">
              <a:lnSpc>
                <a:spcPts val="2500"/>
              </a:lnSpc>
              <a:buNone/>
            </a:pPr>
            <a:r>
              <a:rPr lang="it-IT"/>
              <a:t>Title text</a:t>
            </a:r>
            <a:endParaRPr lang="en-US"/>
          </a:p>
        </p:txBody>
      </p:sp>
      <p:sp>
        <p:nvSpPr>
          <p:cNvPr id="65" name="Segnaposto testo 24">
            <a:extLst>
              <a:ext uri="{FF2B5EF4-FFF2-40B4-BE49-F238E27FC236}">
                <a16:creationId xmlns:a16="http://schemas.microsoft.com/office/drawing/2014/main" id="{E2CEC10A-802F-4835-B37C-E1862AFCADD1}"/>
              </a:ext>
            </a:extLst>
          </p:cNvPr>
          <p:cNvSpPr>
            <a:spLocks noGrp="1"/>
          </p:cNvSpPr>
          <p:nvPr>
            <p:ph type="body" sz="quarter" idx="40" hasCustomPrompt="1"/>
          </p:nvPr>
        </p:nvSpPr>
        <p:spPr>
          <a:xfrm>
            <a:off x="622355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6" name="Segnaposto testo 24">
            <a:extLst>
              <a:ext uri="{FF2B5EF4-FFF2-40B4-BE49-F238E27FC236}">
                <a16:creationId xmlns:a16="http://schemas.microsoft.com/office/drawing/2014/main" id="{90121365-0692-46D3-A26C-87255183D805}"/>
              </a:ext>
            </a:extLst>
          </p:cNvPr>
          <p:cNvSpPr>
            <a:spLocks noGrp="1"/>
          </p:cNvSpPr>
          <p:nvPr>
            <p:ph type="body" sz="quarter" idx="41" hasCustomPrompt="1"/>
          </p:nvPr>
        </p:nvSpPr>
        <p:spPr>
          <a:xfrm>
            <a:off x="9601466" y="2180172"/>
            <a:ext cx="2292724" cy="549421"/>
          </a:xfrm>
          <a:prstGeom prst="rect">
            <a:avLst/>
          </a:prstGeom>
        </p:spPr>
        <p:txBody>
          <a:bodyPr vert="horz" lIns="91440" tIns="45720" rIns="91440" bIns="45720" rtlCol="0">
            <a:noAutofit/>
          </a:bodyPr>
          <a:lstStyle>
            <a:lvl1pPr>
              <a:defRPr lang="en-US" sz="2400" dirty="0">
                <a:solidFill>
                  <a:srgbClr val="302563"/>
                </a:solidFill>
              </a:defRPr>
            </a:lvl1pPr>
          </a:lstStyle>
          <a:p>
            <a:pPr marL="0" lvl="0" indent="0">
              <a:lnSpc>
                <a:spcPts val="2500"/>
              </a:lnSpc>
              <a:buNone/>
            </a:pPr>
            <a:r>
              <a:rPr lang="it-IT"/>
              <a:t>Title text</a:t>
            </a:r>
            <a:endParaRPr lang="en-US"/>
          </a:p>
        </p:txBody>
      </p:sp>
      <p:sp>
        <p:nvSpPr>
          <p:cNvPr id="67" name="Segnaposto testo 24">
            <a:extLst>
              <a:ext uri="{FF2B5EF4-FFF2-40B4-BE49-F238E27FC236}">
                <a16:creationId xmlns:a16="http://schemas.microsoft.com/office/drawing/2014/main" id="{FE27115A-157E-41D6-BBB1-43F5705F1704}"/>
              </a:ext>
            </a:extLst>
          </p:cNvPr>
          <p:cNvSpPr>
            <a:spLocks noGrp="1"/>
          </p:cNvSpPr>
          <p:nvPr>
            <p:ph type="body" sz="quarter" idx="42" hasCustomPrompt="1"/>
          </p:nvPr>
        </p:nvSpPr>
        <p:spPr>
          <a:xfrm>
            <a:off x="960146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74" name="Segnaposto testo 24">
            <a:extLst>
              <a:ext uri="{FF2B5EF4-FFF2-40B4-BE49-F238E27FC236}">
                <a16:creationId xmlns:a16="http://schemas.microsoft.com/office/drawing/2014/main" id="{18A85DCD-2254-47C9-A60C-7A6E31EFA163}"/>
              </a:ext>
            </a:extLst>
          </p:cNvPr>
          <p:cNvSpPr>
            <a:spLocks noGrp="1"/>
          </p:cNvSpPr>
          <p:nvPr>
            <p:ph type="body" sz="quarter" idx="49" hasCustomPrompt="1"/>
          </p:nvPr>
        </p:nvSpPr>
        <p:spPr>
          <a:xfrm>
            <a:off x="1975763" y="2127300"/>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sp>
        <p:nvSpPr>
          <p:cNvPr id="75" name="Segnaposto testo 24">
            <a:extLst>
              <a:ext uri="{FF2B5EF4-FFF2-40B4-BE49-F238E27FC236}">
                <a16:creationId xmlns:a16="http://schemas.microsoft.com/office/drawing/2014/main" id="{7BAFE59F-072C-4B5A-8FD3-879B14F68C3C}"/>
              </a:ext>
            </a:extLst>
          </p:cNvPr>
          <p:cNvSpPr>
            <a:spLocks noGrp="1"/>
          </p:cNvSpPr>
          <p:nvPr>
            <p:ph type="body" sz="quarter" idx="50" hasCustomPrompt="1"/>
          </p:nvPr>
        </p:nvSpPr>
        <p:spPr>
          <a:xfrm>
            <a:off x="5371280" y="2127300"/>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sp>
        <p:nvSpPr>
          <p:cNvPr id="76" name="Segnaposto testo 24">
            <a:extLst>
              <a:ext uri="{FF2B5EF4-FFF2-40B4-BE49-F238E27FC236}">
                <a16:creationId xmlns:a16="http://schemas.microsoft.com/office/drawing/2014/main" id="{EFA743EF-AAE3-4560-A1E6-0B0CD61249F6}"/>
              </a:ext>
            </a:extLst>
          </p:cNvPr>
          <p:cNvSpPr>
            <a:spLocks noGrp="1"/>
          </p:cNvSpPr>
          <p:nvPr>
            <p:ph type="body" sz="quarter" idx="51" hasCustomPrompt="1"/>
          </p:nvPr>
        </p:nvSpPr>
        <p:spPr>
          <a:xfrm>
            <a:off x="8766797" y="2127300"/>
            <a:ext cx="841308" cy="692497"/>
          </a:xfrm>
          <a:prstGeom prst="rect">
            <a:avLst/>
          </a:prstGeom>
          <a:noFill/>
        </p:spPr>
        <p:txBody>
          <a:bodyPr wrap="square" lIns="0" tIns="0" rIns="0" bIns="0" rtlCol="0">
            <a:noAutofit/>
          </a:bodyPr>
          <a:lstStyle>
            <a:lvl1pPr marL="0" indent="0">
              <a:buNone/>
              <a:defRPr lang="en-US" sz="4500" dirty="0">
                <a:solidFill>
                  <a:srgbClr val="302563"/>
                </a:solidFill>
                <a:latin typeface="+mj-lt"/>
                <a:cs typeface="Poppins SemiBold" panose="02000000000000000000" pitchFamily="2" charset="0"/>
              </a:defRPr>
            </a:lvl1pPr>
          </a:lstStyle>
          <a:p>
            <a:pPr marL="0" lvl="0"/>
            <a:r>
              <a:rPr lang="it-IT"/>
              <a:t>nr</a:t>
            </a:r>
            <a:endParaRPr lang="en-US"/>
          </a:p>
        </p:txBody>
      </p:sp>
      <p:pic>
        <p:nvPicPr>
          <p:cNvPr id="36" name="Immagine 35">
            <a:extLst>
              <a:ext uri="{FF2B5EF4-FFF2-40B4-BE49-F238E27FC236}">
                <a16:creationId xmlns:a16="http://schemas.microsoft.com/office/drawing/2014/main" id="{C01ECF1A-FD15-E24D-9E0C-D967C45465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Tree>
    <p:extLst>
      <p:ext uri="{BB962C8B-B14F-4D97-AF65-F5344CB8AC3E}">
        <p14:creationId xmlns:p14="http://schemas.microsoft.com/office/powerpoint/2010/main" val="1230434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 titolo + tes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sp>
        <p:nvSpPr>
          <p:cNvPr id="11" name="Segnaposto contenuto 5">
            <a:extLst>
              <a:ext uri="{FF2B5EF4-FFF2-40B4-BE49-F238E27FC236}">
                <a16:creationId xmlns:a16="http://schemas.microsoft.com/office/drawing/2014/main" id="{A6B9719A-14FD-5C4C-84A0-9D4DD8718BEE}"/>
              </a:ext>
            </a:extLst>
          </p:cNvPr>
          <p:cNvSpPr>
            <a:spLocks noGrp="1"/>
          </p:cNvSpPr>
          <p:nvPr>
            <p:ph sz="quarter" idx="12"/>
          </p:nvPr>
        </p:nvSpPr>
        <p:spPr>
          <a:xfrm>
            <a:off x="874713" y="1700213"/>
            <a:ext cx="10442574" cy="4392612"/>
          </a:xfrm>
        </p:spPr>
        <p:txBody>
          <a:bodyPr>
            <a:normAutofit/>
          </a:bodyPr>
          <a:lstStyle>
            <a:lvl1pPr marL="228600" indent="-228600">
              <a:lnSpc>
                <a:spcPct val="100000"/>
              </a:lnSpc>
              <a:buFontTx/>
              <a:buBlip>
                <a:blip r:embed="rId2"/>
              </a:buBlip>
              <a:defRPr sz="2000">
                <a:solidFill>
                  <a:schemeClr val="bg1">
                    <a:lumMod val="50000"/>
                  </a:schemeClr>
                </a:solidFill>
              </a:defRPr>
            </a:lvl1pPr>
            <a:lvl2pPr marL="685800" indent="-228600">
              <a:lnSpc>
                <a:spcPct val="100000"/>
              </a:lnSpc>
              <a:buFontTx/>
              <a:buBlip>
                <a:blip r:embed="rId3"/>
              </a:buBlip>
              <a:defRPr sz="2000">
                <a:solidFill>
                  <a:schemeClr val="bg1">
                    <a:lumMod val="50000"/>
                  </a:schemeClr>
                </a:solidFill>
              </a:defRPr>
            </a:lvl2pPr>
            <a:lvl3pPr marL="1143000" indent="-228600">
              <a:lnSpc>
                <a:spcPct val="100000"/>
              </a:lnSpc>
              <a:buFontTx/>
              <a:buBlip>
                <a:blip r:embed="rId3"/>
              </a:buBlip>
              <a:defRPr sz="2000">
                <a:solidFill>
                  <a:schemeClr val="bg1">
                    <a:lumMod val="50000"/>
                  </a:schemeClr>
                </a:solidFill>
              </a:defRPr>
            </a:lvl3pPr>
            <a:lvl4pPr marL="1600200" indent="-228600">
              <a:lnSpc>
                <a:spcPct val="100000"/>
              </a:lnSpc>
              <a:buFontTx/>
              <a:buBlip>
                <a:blip r:embed="rId3"/>
              </a:buBlip>
              <a:defRPr sz="2000">
                <a:solidFill>
                  <a:schemeClr val="bg1">
                    <a:lumMod val="50000"/>
                  </a:schemeClr>
                </a:solidFill>
              </a:defRPr>
            </a:lvl4pPr>
            <a:lvl5pPr marL="2057400" indent="-228600">
              <a:lnSpc>
                <a:spcPct val="100000"/>
              </a:lnSpc>
              <a:buFontTx/>
              <a:buBlip>
                <a:blip r:embed="rId3"/>
              </a:buBlip>
              <a:defRPr sz="2000">
                <a:solidFill>
                  <a:schemeClr val="bg1">
                    <a:lumMod val="50000"/>
                  </a:schemeClr>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2" name="Immagine 35">
            <a:extLst>
              <a:ext uri="{FF2B5EF4-FFF2-40B4-BE49-F238E27FC236}">
                <a16:creationId xmlns:a16="http://schemas.microsoft.com/office/drawing/2014/main" id="{0A40B0C0-F7C6-A248-9D9E-0C47D1FD5F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Tree>
    <p:extLst>
      <p:ext uri="{BB962C8B-B14F-4D97-AF65-F5344CB8AC3E}">
        <p14:creationId xmlns:p14="http://schemas.microsoft.com/office/powerpoint/2010/main" val="3985599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 solo tes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pic>
        <p:nvPicPr>
          <p:cNvPr id="11" name="Immagine 35">
            <a:extLst>
              <a:ext uri="{FF2B5EF4-FFF2-40B4-BE49-F238E27FC236}">
                <a16:creationId xmlns:a16="http://schemas.microsoft.com/office/drawing/2014/main" id="{60C93794-41AB-1544-A78B-370F91E8D5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Tree>
    <p:extLst>
      <p:ext uri="{BB962C8B-B14F-4D97-AF65-F5344CB8AC3E}">
        <p14:creationId xmlns:p14="http://schemas.microsoft.com/office/powerpoint/2010/main" val="2215698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ide testo e immagine 1">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sp>
        <p:nvSpPr>
          <p:cNvPr id="11" name="Segnaposto contenuto 5">
            <a:extLst>
              <a:ext uri="{FF2B5EF4-FFF2-40B4-BE49-F238E27FC236}">
                <a16:creationId xmlns:a16="http://schemas.microsoft.com/office/drawing/2014/main" id="{219F29C4-392F-D440-BEE0-719E89ADADCF}"/>
              </a:ext>
            </a:extLst>
          </p:cNvPr>
          <p:cNvSpPr>
            <a:spLocks noGrp="1"/>
          </p:cNvSpPr>
          <p:nvPr>
            <p:ph sz="quarter" idx="12"/>
          </p:nvPr>
        </p:nvSpPr>
        <p:spPr>
          <a:xfrm>
            <a:off x="874713" y="1700213"/>
            <a:ext cx="5791227" cy="4392612"/>
          </a:xfrm>
        </p:spPr>
        <p:txBody>
          <a:bodyPr>
            <a:normAutofit/>
          </a:bodyPr>
          <a:lstStyle>
            <a:lvl1pPr marL="228600" indent="-228600">
              <a:lnSpc>
                <a:spcPct val="100000"/>
              </a:lnSpc>
              <a:buFontTx/>
              <a:buBlip>
                <a:blip r:embed="rId2"/>
              </a:buBlip>
              <a:defRPr sz="1800">
                <a:solidFill>
                  <a:schemeClr val="bg1">
                    <a:lumMod val="50000"/>
                  </a:schemeClr>
                </a:solidFill>
              </a:defRPr>
            </a:lvl1pPr>
            <a:lvl2pPr marL="685800" indent="-228600">
              <a:lnSpc>
                <a:spcPct val="100000"/>
              </a:lnSpc>
              <a:buFontTx/>
              <a:buBlip>
                <a:blip r:embed="rId3"/>
              </a:buBlip>
              <a:defRPr sz="1800">
                <a:solidFill>
                  <a:schemeClr val="bg1">
                    <a:lumMod val="50000"/>
                  </a:schemeClr>
                </a:solidFill>
              </a:defRPr>
            </a:lvl2pPr>
          </a:lstStyle>
          <a:p>
            <a:pPr lvl="0"/>
            <a:r>
              <a:rPr lang="it-IT"/>
              <a:t>Modifica gli stili del testo dello schema</a:t>
            </a:r>
          </a:p>
          <a:p>
            <a:pPr lvl="1"/>
            <a:r>
              <a:rPr lang="it-IT"/>
              <a:t>Secondo livello</a:t>
            </a:r>
          </a:p>
        </p:txBody>
      </p:sp>
      <p:sp>
        <p:nvSpPr>
          <p:cNvPr id="12" name="Segnaposto contenuto 6">
            <a:extLst>
              <a:ext uri="{FF2B5EF4-FFF2-40B4-BE49-F238E27FC236}">
                <a16:creationId xmlns:a16="http://schemas.microsoft.com/office/drawing/2014/main" id="{EBDF760F-E64E-6A4C-AA1F-E8B3D9B35F36}"/>
              </a:ext>
            </a:extLst>
          </p:cNvPr>
          <p:cNvSpPr>
            <a:spLocks noGrp="1"/>
          </p:cNvSpPr>
          <p:nvPr>
            <p:ph sz="quarter" idx="19"/>
          </p:nvPr>
        </p:nvSpPr>
        <p:spPr>
          <a:xfrm>
            <a:off x="6930860" y="1709053"/>
            <a:ext cx="4386426" cy="4383772"/>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3" name="Immagine 35">
            <a:extLst>
              <a:ext uri="{FF2B5EF4-FFF2-40B4-BE49-F238E27FC236}">
                <a16:creationId xmlns:a16="http://schemas.microsoft.com/office/drawing/2014/main" id="{74F12963-894C-6D47-BD92-24A19ECEF4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Tree>
    <p:extLst>
      <p:ext uri="{BB962C8B-B14F-4D97-AF65-F5344CB8AC3E}">
        <p14:creationId xmlns:p14="http://schemas.microsoft.com/office/powerpoint/2010/main" val="3079016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ide testo e immagine 2">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sp>
        <p:nvSpPr>
          <p:cNvPr id="12" name="Segnaposto contenuto 6">
            <a:extLst>
              <a:ext uri="{FF2B5EF4-FFF2-40B4-BE49-F238E27FC236}">
                <a16:creationId xmlns:a16="http://schemas.microsoft.com/office/drawing/2014/main" id="{88B3C7BA-6332-E448-B20E-CF7F50AE3A84}"/>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2C5DD17A-BF14-E349-A7BC-923284B2D166}"/>
              </a:ext>
            </a:extLst>
          </p:cNvPr>
          <p:cNvSpPr>
            <a:spLocks noGrp="1"/>
          </p:cNvSpPr>
          <p:nvPr>
            <p:ph sz="quarter" idx="17"/>
          </p:nvPr>
        </p:nvSpPr>
        <p:spPr>
          <a:xfrm>
            <a:off x="925509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E9AED3D6-2F74-6147-9EDC-A3C02308918C}"/>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E15951FB-B3BB-D844-BA5A-7F9D46065E1B}"/>
              </a:ext>
            </a:extLst>
          </p:cNvPr>
          <p:cNvSpPr>
            <a:spLocks noGrp="1"/>
          </p:cNvSpPr>
          <p:nvPr>
            <p:ph sz="quarter" idx="19"/>
          </p:nvPr>
        </p:nvSpPr>
        <p:spPr>
          <a:xfrm>
            <a:off x="6930860"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6" name="Immagine 35">
            <a:extLst>
              <a:ext uri="{FF2B5EF4-FFF2-40B4-BE49-F238E27FC236}">
                <a16:creationId xmlns:a16="http://schemas.microsoft.com/office/drawing/2014/main" id="{175F1DB4-C74B-3D4E-A2B9-EDC4C375FA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
        <p:nvSpPr>
          <p:cNvPr id="17" name="Segnaposto contenuto 5">
            <a:extLst>
              <a:ext uri="{FF2B5EF4-FFF2-40B4-BE49-F238E27FC236}">
                <a16:creationId xmlns:a16="http://schemas.microsoft.com/office/drawing/2014/main" id="{2178C40D-1FCE-BE4A-AB8D-B85A97F9993F}"/>
              </a:ext>
            </a:extLst>
          </p:cNvPr>
          <p:cNvSpPr>
            <a:spLocks noGrp="1"/>
          </p:cNvSpPr>
          <p:nvPr>
            <p:ph sz="quarter" idx="12"/>
          </p:nvPr>
        </p:nvSpPr>
        <p:spPr>
          <a:xfrm>
            <a:off x="874713" y="1700213"/>
            <a:ext cx="5791227" cy="4392612"/>
          </a:xfrm>
        </p:spPr>
        <p:txBody>
          <a:bodyPr>
            <a:normAutofit/>
          </a:bodyPr>
          <a:lstStyle>
            <a:lvl1pPr marL="228600" indent="-228600">
              <a:lnSpc>
                <a:spcPct val="100000"/>
              </a:lnSpc>
              <a:buFontTx/>
              <a:buBlip>
                <a:blip r:embed="rId3"/>
              </a:buBlip>
              <a:defRPr sz="1800">
                <a:solidFill>
                  <a:schemeClr val="bg1">
                    <a:lumMod val="50000"/>
                  </a:schemeClr>
                </a:solidFill>
              </a:defRPr>
            </a:lvl1pPr>
            <a:lvl2pPr marL="685800" indent="-228600">
              <a:lnSpc>
                <a:spcPct val="100000"/>
              </a:lnSpc>
              <a:buFontTx/>
              <a:buBlip>
                <a:blip r:embed="rId4"/>
              </a:buBlip>
              <a:defRPr sz="1800">
                <a:solidFill>
                  <a:schemeClr val="bg1">
                    <a:lumMod val="50000"/>
                  </a:schemeClr>
                </a:solidFill>
              </a:defRPr>
            </a:lvl2pPr>
          </a:lstStyle>
          <a:p>
            <a:pPr lvl="0"/>
            <a:r>
              <a:rPr lang="it-IT"/>
              <a:t>Modifica gli stili del testo dello schema</a:t>
            </a:r>
          </a:p>
          <a:p>
            <a:pPr lvl="1"/>
            <a:r>
              <a:rPr lang="it-IT"/>
              <a:t>Secondo livello</a:t>
            </a:r>
          </a:p>
        </p:txBody>
      </p:sp>
    </p:spTree>
    <p:extLst>
      <p:ext uri="{BB962C8B-B14F-4D97-AF65-F5344CB8AC3E}">
        <p14:creationId xmlns:p14="http://schemas.microsoft.com/office/powerpoint/2010/main" val="2116250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ide testo e immagine 3">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6" name="Segnaposto contenuto 5">
            <a:extLst>
              <a:ext uri="{FF2B5EF4-FFF2-40B4-BE49-F238E27FC236}">
                <a16:creationId xmlns:a16="http://schemas.microsoft.com/office/drawing/2014/main" id="{B0B4FB2B-1E40-FF49-8A3C-A109F135507C}"/>
              </a:ext>
            </a:extLst>
          </p:cNvPr>
          <p:cNvSpPr>
            <a:spLocks noGrp="1"/>
          </p:cNvSpPr>
          <p:nvPr>
            <p:ph sz="quarter" idx="12" hasCustomPrompt="1"/>
          </p:nvPr>
        </p:nvSpPr>
        <p:spPr>
          <a:xfrm>
            <a:off x="874713" y="1700213"/>
            <a:ext cx="3466992" cy="4392612"/>
          </a:xfrm>
        </p:spPr>
        <p:txBody>
          <a:bodyPr>
            <a:normAutofit/>
          </a:bodyPr>
          <a:lstStyle>
            <a:lvl1pPr marL="228600" indent="-228600">
              <a:lnSpc>
                <a:spcPct val="100000"/>
              </a:lnSpc>
              <a:buFontTx/>
              <a:buBlip>
                <a:blip r:embed="rId2"/>
              </a:buBlip>
              <a:defRPr sz="1800">
                <a:solidFill>
                  <a:schemeClr val="bg1">
                    <a:lumMod val="50000"/>
                  </a:schemeClr>
                </a:solidFill>
              </a:defRPr>
            </a:lvl1pPr>
            <a:lvl2pPr marL="800100" indent="-342900">
              <a:lnSpc>
                <a:spcPct val="100000"/>
              </a:lnSpc>
              <a:buFontTx/>
              <a:buBlip>
                <a:blip r:embed="rId3"/>
              </a:buBlip>
              <a:defRPr sz="1800">
                <a:solidFill>
                  <a:schemeClr val="bg1">
                    <a:lumMod val="50000"/>
                  </a:schemeClr>
                </a:solidFill>
              </a:defRPr>
            </a:lvl2pPr>
          </a:lstStyle>
          <a:p>
            <a:pPr lvl="0"/>
            <a:r>
              <a:rPr lang="it-IT"/>
              <a:t>Modifica gli stili del testo dello schema</a:t>
            </a:r>
          </a:p>
          <a:p>
            <a:pPr lvl="1"/>
            <a:r>
              <a:rPr lang="it-IT"/>
              <a:t>Secondo livello </a:t>
            </a:r>
          </a:p>
          <a:p>
            <a:pPr lvl="1"/>
            <a:endParaRPr lang="it-IT"/>
          </a:p>
        </p:txBody>
      </p:sp>
      <p:sp>
        <p:nvSpPr>
          <p:cNvPr id="17" name="Segnaposto contenuto 6">
            <a:extLst>
              <a:ext uri="{FF2B5EF4-FFF2-40B4-BE49-F238E27FC236}">
                <a16:creationId xmlns:a16="http://schemas.microsoft.com/office/drawing/2014/main" id="{289640B0-1C1E-4C41-A7B0-BEAB35425A6F}"/>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8" name="Segnaposto contenuto 6">
            <a:extLst>
              <a:ext uri="{FF2B5EF4-FFF2-40B4-BE49-F238E27FC236}">
                <a16:creationId xmlns:a16="http://schemas.microsoft.com/office/drawing/2014/main" id="{CD05B950-3E00-B944-83DE-13BA418C7944}"/>
              </a:ext>
            </a:extLst>
          </p:cNvPr>
          <p:cNvSpPr>
            <a:spLocks noGrp="1"/>
          </p:cNvSpPr>
          <p:nvPr>
            <p:ph sz="quarter" idx="17"/>
          </p:nvPr>
        </p:nvSpPr>
        <p:spPr>
          <a:xfrm>
            <a:off x="925509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Segnaposto contenuto 6">
            <a:extLst>
              <a:ext uri="{FF2B5EF4-FFF2-40B4-BE49-F238E27FC236}">
                <a16:creationId xmlns:a16="http://schemas.microsoft.com/office/drawing/2014/main" id="{E2338A35-4D30-7E48-A678-53C5F8D4E58F}"/>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0" name="Segnaposto contenuto 6">
            <a:extLst>
              <a:ext uri="{FF2B5EF4-FFF2-40B4-BE49-F238E27FC236}">
                <a16:creationId xmlns:a16="http://schemas.microsoft.com/office/drawing/2014/main" id="{5BF27CFD-BD7D-9849-98A1-33CE3C6D505B}"/>
              </a:ext>
            </a:extLst>
          </p:cNvPr>
          <p:cNvSpPr>
            <a:spLocks noGrp="1"/>
          </p:cNvSpPr>
          <p:nvPr>
            <p:ph sz="quarter" idx="19"/>
          </p:nvPr>
        </p:nvSpPr>
        <p:spPr>
          <a:xfrm>
            <a:off x="6930860"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1" name="Segnaposto contenuto 6">
            <a:extLst>
              <a:ext uri="{FF2B5EF4-FFF2-40B4-BE49-F238E27FC236}">
                <a16:creationId xmlns:a16="http://schemas.microsoft.com/office/drawing/2014/main" id="{85D18B90-7B45-0B4E-BCAC-4CCC806C3D17}"/>
              </a:ext>
            </a:extLst>
          </p:cNvPr>
          <p:cNvSpPr>
            <a:spLocks noGrp="1"/>
          </p:cNvSpPr>
          <p:nvPr>
            <p:ph sz="quarter" idx="20"/>
          </p:nvPr>
        </p:nvSpPr>
        <p:spPr>
          <a:xfrm>
            <a:off x="460662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2" name="Segnaposto contenuto 6">
            <a:extLst>
              <a:ext uri="{FF2B5EF4-FFF2-40B4-BE49-F238E27FC236}">
                <a16:creationId xmlns:a16="http://schemas.microsoft.com/office/drawing/2014/main" id="{5B51965A-DC0C-0347-B1FD-C3617BB08709}"/>
              </a:ext>
            </a:extLst>
          </p:cNvPr>
          <p:cNvSpPr>
            <a:spLocks noGrp="1"/>
          </p:cNvSpPr>
          <p:nvPr>
            <p:ph sz="quarter" idx="21"/>
          </p:nvPr>
        </p:nvSpPr>
        <p:spPr>
          <a:xfrm>
            <a:off x="460662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3" name="Immagine 35">
            <a:extLst>
              <a:ext uri="{FF2B5EF4-FFF2-40B4-BE49-F238E27FC236}">
                <a16:creationId xmlns:a16="http://schemas.microsoft.com/office/drawing/2014/main" id="{A47437A8-99A7-CC4A-BD29-693DA97F2C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cxnSp>
        <p:nvCxnSpPr>
          <p:cNvPr id="14" name="Straight Connector 4">
            <a:extLst>
              <a:ext uri="{FF2B5EF4-FFF2-40B4-BE49-F238E27FC236}">
                <a16:creationId xmlns:a16="http://schemas.microsoft.com/office/drawing/2014/main" id="{3D34D28E-4EE2-BB43-A7CE-E1E6D6B8349C}"/>
              </a:ext>
            </a:extLst>
          </p:cNvPr>
          <p:cNvCxnSpPr/>
          <p:nvPr userDrawn="1"/>
        </p:nvCxnSpPr>
        <p:spPr>
          <a:xfrm flipH="1">
            <a:off x="0" y="1387515"/>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78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esto e immagine 1">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hasCustomPrompt="1"/>
          </p:nvPr>
        </p:nvSpPr>
        <p:spPr>
          <a:xfrm>
            <a:off x="874713" y="1700213"/>
            <a:ext cx="5791227" cy="4392612"/>
          </a:xfrm>
        </p:spPr>
        <p:txBody>
          <a:bodyPr>
            <a:noAutofit/>
          </a:bodyPr>
          <a:lstStyle>
            <a:lvl1pPr>
              <a:lnSpc>
                <a:spcPct val="100000"/>
              </a:lnSpc>
              <a:defRPr sz="1800"/>
            </a:lvl1pPr>
            <a:lvl2pPr marL="442913" indent="-228600">
              <a:lnSpc>
                <a:spcPct val="100000"/>
              </a:lnSpc>
              <a:defRPr sz="1800"/>
            </a:lvl2pPr>
          </a:lstStyle>
          <a:p>
            <a:pPr lvl="0"/>
            <a:r>
              <a:rPr lang="it-IT"/>
              <a:t>Modifica gli stili del testo dello schema</a:t>
            </a:r>
          </a:p>
          <a:p>
            <a:pPr lvl="1"/>
            <a:r>
              <a:rPr lang="it-IT"/>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hasCustomPrompt="1"/>
          </p:nvPr>
        </p:nvSpPr>
        <p:spPr>
          <a:xfrm>
            <a:off x="6930860" y="1709053"/>
            <a:ext cx="4386426" cy="4383772"/>
          </a:xfrm>
        </p:spPr>
        <p:txBody>
          <a:bodyPr>
            <a:no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8" name="Footer Placeholder 4">
            <a:extLst>
              <a:ext uri="{FF2B5EF4-FFF2-40B4-BE49-F238E27FC236}">
                <a16:creationId xmlns:a16="http://schemas.microsoft.com/office/drawing/2014/main" id="{669CED92-F0D6-42FE-8EE9-1D30741D91F4}"/>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69949E9E-0D95-462E-B11C-9973E067B8DA}"/>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892ACFF1-1173-466C-9CF9-9CC1DD14203E}"/>
              </a:ext>
            </a:extLst>
          </p:cNvPr>
          <p:cNvCxnSpPr/>
          <p:nvPr userDrawn="1"/>
        </p:nvCxnSpPr>
        <p:spPr>
          <a:xfrm flipH="1">
            <a:off x="0" y="1387515"/>
            <a:ext cx="837407" cy="0"/>
          </a:xfrm>
          <a:prstGeom prst="line">
            <a:avLst/>
          </a:prstGeom>
          <a:ln w="76200">
            <a:solidFill>
              <a:srgbClr val="213E76"/>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3CCBB9C0-DE16-2A4B-993F-BE2FD5FC3B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23749584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ide testo e immagine 4">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3" name="Segnaposto contenuto 5">
            <a:extLst>
              <a:ext uri="{FF2B5EF4-FFF2-40B4-BE49-F238E27FC236}">
                <a16:creationId xmlns:a16="http://schemas.microsoft.com/office/drawing/2014/main" id="{9C2E997D-5CB2-604D-88D8-C21FF437D808}"/>
              </a:ext>
            </a:extLst>
          </p:cNvPr>
          <p:cNvSpPr>
            <a:spLocks noGrp="1"/>
          </p:cNvSpPr>
          <p:nvPr>
            <p:ph sz="quarter" idx="12"/>
          </p:nvPr>
        </p:nvSpPr>
        <p:spPr>
          <a:xfrm>
            <a:off x="874713" y="1700213"/>
            <a:ext cx="10442575" cy="2068155"/>
          </a:xfrm>
        </p:spPr>
        <p:txBody>
          <a:bodyPr/>
          <a:lstStyle>
            <a:lvl1pPr marL="228600" indent="-228600">
              <a:lnSpc>
                <a:spcPct val="100000"/>
              </a:lnSpc>
              <a:buFontTx/>
              <a:buBlip>
                <a:blip r:embed="rId2"/>
              </a:buBlip>
              <a:defRPr>
                <a:solidFill>
                  <a:schemeClr val="bg1">
                    <a:lumMod val="50000"/>
                  </a:schemeClr>
                </a:solidFill>
              </a:defRPr>
            </a:lvl1pPr>
            <a:lvl2pPr marL="685800" indent="-228600">
              <a:lnSpc>
                <a:spcPct val="100000"/>
              </a:lnSpc>
              <a:buFontTx/>
              <a:buBlip>
                <a:blip r:embed="rId3"/>
              </a:buBlip>
              <a:defRPr>
                <a:solidFill>
                  <a:schemeClr val="bg1">
                    <a:lumMod val="50000"/>
                  </a:schemeClr>
                </a:solidFill>
              </a:defRPr>
            </a:lvl2pPr>
          </a:lstStyle>
          <a:p>
            <a:pPr lvl="0"/>
            <a:r>
              <a:rPr lang="it-IT"/>
              <a:t>Modifica gli stili del testo dello schema</a:t>
            </a:r>
          </a:p>
          <a:p>
            <a:pPr lvl="1"/>
            <a:r>
              <a:rPr lang="it-IT"/>
              <a:t>Secondo livello</a:t>
            </a:r>
          </a:p>
        </p:txBody>
      </p:sp>
      <p:sp>
        <p:nvSpPr>
          <p:cNvPr id="14" name="Segnaposto contenuto 6">
            <a:extLst>
              <a:ext uri="{FF2B5EF4-FFF2-40B4-BE49-F238E27FC236}">
                <a16:creationId xmlns:a16="http://schemas.microsoft.com/office/drawing/2014/main" id="{A28608AA-B49A-F44D-B94C-42ABD16664F7}"/>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76E71999-435D-6441-975B-9E23618D4612}"/>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3" name="Segnaposto contenuto 6">
            <a:extLst>
              <a:ext uri="{FF2B5EF4-FFF2-40B4-BE49-F238E27FC236}">
                <a16:creationId xmlns:a16="http://schemas.microsoft.com/office/drawing/2014/main" id="{FAACFC66-DBCD-484E-856D-E9A01B3160E4}"/>
              </a:ext>
            </a:extLst>
          </p:cNvPr>
          <p:cNvSpPr>
            <a:spLocks noGrp="1"/>
          </p:cNvSpPr>
          <p:nvPr>
            <p:ph sz="quarter" idx="20"/>
          </p:nvPr>
        </p:nvSpPr>
        <p:spPr>
          <a:xfrm>
            <a:off x="4606183"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4" name="Segnaposto contenuto 6">
            <a:extLst>
              <a:ext uri="{FF2B5EF4-FFF2-40B4-BE49-F238E27FC236}">
                <a16:creationId xmlns:a16="http://schemas.microsoft.com/office/drawing/2014/main" id="{27275D5D-1490-6549-A89B-56679136D9A8}"/>
              </a:ext>
            </a:extLst>
          </p:cNvPr>
          <p:cNvSpPr>
            <a:spLocks noGrp="1"/>
          </p:cNvSpPr>
          <p:nvPr>
            <p:ph sz="quarter" idx="21"/>
          </p:nvPr>
        </p:nvSpPr>
        <p:spPr>
          <a:xfrm>
            <a:off x="2281948"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1" name="Immagine 35">
            <a:extLst>
              <a:ext uri="{FF2B5EF4-FFF2-40B4-BE49-F238E27FC236}">
                <a16:creationId xmlns:a16="http://schemas.microsoft.com/office/drawing/2014/main" id="{BB959818-7CDD-5142-8CB8-6C882F029C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cxnSp>
        <p:nvCxnSpPr>
          <p:cNvPr id="12" name="Straight Connector 4">
            <a:extLst>
              <a:ext uri="{FF2B5EF4-FFF2-40B4-BE49-F238E27FC236}">
                <a16:creationId xmlns:a16="http://schemas.microsoft.com/office/drawing/2014/main" id="{ACE6B9C5-7D26-694B-8A1C-80BAF489A809}"/>
              </a:ext>
            </a:extLst>
          </p:cNvPr>
          <p:cNvCxnSpPr/>
          <p:nvPr userDrawn="1"/>
        </p:nvCxnSpPr>
        <p:spPr>
          <a:xfrm flipH="1">
            <a:off x="0" y="1387515"/>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0721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testo e immagine 5">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Segnaposto contenuto 6">
            <a:extLst>
              <a:ext uri="{FF2B5EF4-FFF2-40B4-BE49-F238E27FC236}">
                <a16:creationId xmlns:a16="http://schemas.microsoft.com/office/drawing/2014/main" id="{C702E5FD-63F4-664B-99F7-3DF2DF140A25}"/>
              </a:ext>
            </a:extLst>
          </p:cNvPr>
          <p:cNvSpPr>
            <a:spLocks noGrp="1"/>
          </p:cNvSpPr>
          <p:nvPr>
            <p:ph sz="quarter" idx="16"/>
          </p:nvPr>
        </p:nvSpPr>
        <p:spPr>
          <a:xfrm>
            <a:off x="9255095" y="4041670"/>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DCA12657-892B-1C44-AF30-3F90FBAD3EF0}"/>
              </a:ext>
            </a:extLst>
          </p:cNvPr>
          <p:cNvSpPr>
            <a:spLocks noGrp="1"/>
          </p:cNvSpPr>
          <p:nvPr>
            <p:ph sz="quarter" idx="18"/>
          </p:nvPr>
        </p:nvSpPr>
        <p:spPr>
          <a:xfrm>
            <a:off x="6930860" y="4041670"/>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381E384-C288-A243-9F8F-3259934811A0}"/>
              </a:ext>
            </a:extLst>
          </p:cNvPr>
          <p:cNvSpPr>
            <a:spLocks noGrp="1"/>
          </p:cNvSpPr>
          <p:nvPr>
            <p:ph sz="quarter" idx="20"/>
          </p:nvPr>
        </p:nvSpPr>
        <p:spPr>
          <a:xfrm>
            <a:off x="4606183"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67013691-CF01-B642-A0C3-8639176B24C4}"/>
              </a:ext>
            </a:extLst>
          </p:cNvPr>
          <p:cNvSpPr>
            <a:spLocks noGrp="1"/>
          </p:cNvSpPr>
          <p:nvPr>
            <p:ph sz="quarter" idx="21"/>
          </p:nvPr>
        </p:nvSpPr>
        <p:spPr>
          <a:xfrm>
            <a:off x="2281948"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8" name="Segnaposto contenuto 6">
            <a:extLst>
              <a:ext uri="{FF2B5EF4-FFF2-40B4-BE49-F238E27FC236}">
                <a16:creationId xmlns:a16="http://schemas.microsoft.com/office/drawing/2014/main" id="{26F47D95-6D24-674D-B75E-538B1C3DE36C}"/>
              </a:ext>
            </a:extLst>
          </p:cNvPr>
          <p:cNvSpPr>
            <a:spLocks noGrp="1"/>
          </p:cNvSpPr>
          <p:nvPr>
            <p:ph sz="quarter" idx="22"/>
          </p:nvPr>
        </p:nvSpPr>
        <p:spPr>
          <a:xfrm>
            <a:off x="9255095"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Segnaposto contenuto 6">
            <a:extLst>
              <a:ext uri="{FF2B5EF4-FFF2-40B4-BE49-F238E27FC236}">
                <a16:creationId xmlns:a16="http://schemas.microsoft.com/office/drawing/2014/main" id="{66F9BB3C-E458-1B43-8A9F-BE3DDC294A69}"/>
              </a:ext>
            </a:extLst>
          </p:cNvPr>
          <p:cNvSpPr>
            <a:spLocks noGrp="1"/>
          </p:cNvSpPr>
          <p:nvPr>
            <p:ph sz="quarter" idx="23"/>
          </p:nvPr>
        </p:nvSpPr>
        <p:spPr>
          <a:xfrm>
            <a:off x="6930860"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0" name="Segnaposto contenuto 6">
            <a:extLst>
              <a:ext uri="{FF2B5EF4-FFF2-40B4-BE49-F238E27FC236}">
                <a16:creationId xmlns:a16="http://schemas.microsoft.com/office/drawing/2014/main" id="{9EB38A1C-9788-B44A-AE25-91176C04F074}"/>
              </a:ext>
            </a:extLst>
          </p:cNvPr>
          <p:cNvSpPr>
            <a:spLocks noGrp="1"/>
          </p:cNvSpPr>
          <p:nvPr>
            <p:ph sz="quarter" idx="24"/>
          </p:nvPr>
        </p:nvSpPr>
        <p:spPr>
          <a:xfrm>
            <a:off x="4606183"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1" name="Segnaposto contenuto 6">
            <a:extLst>
              <a:ext uri="{FF2B5EF4-FFF2-40B4-BE49-F238E27FC236}">
                <a16:creationId xmlns:a16="http://schemas.microsoft.com/office/drawing/2014/main" id="{A303FA2D-2A6C-F742-A89C-3B6DCA0AC1A5}"/>
              </a:ext>
            </a:extLst>
          </p:cNvPr>
          <p:cNvSpPr>
            <a:spLocks noGrp="1"/>
          </p:cNvSpPr>
          <p:nvPr>
            <p:ph sz="quarter" idx="25"/>
          </p:nvPr>
        </p:nvSpPr>
        <p:spPr>
          <a:xfrm>
            <a:off x="2281948"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4" name="Immagine 35">
            <a:extLst>
              <a:ext uri="{FF2B5EF4-FFF2-40B4-BE49-F238E27FC236}">
                <a16:creationId xmlns:a16="http://schemas.microsoft.com/office/drawing/2014/main" id="{429E7113-6D99-D946-BA63-C9B09D8D1C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cxnSp>
        <p:nvCxnSpPr>
          <p:cNvPr id="15" name="Straight Connector 4">
            <a:extLst>
              <a:ext uri="{FF2B5EF4-FFF2-40B4-BE49-F238E27FC236}">
                <a16:creationId xmlns:a16="http://schemas.microsoft.com/office/drawing/2014/main" id="{A5174965-B911-2847-B6DB-44FA2C192912}"/>
              </a:ext>
            </a:extLst>
          </p:cNvPr>
          <p:cNvCxnSpPr/>
          <p:nvPr userDrawn="1"/>
        </p:nvCxnSpPr>
        <p:spPr>
          <a:xfrm flipH="1">
            <a:off x="0" y="1387515"/>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4977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soria 1 fondo viola">
    <p:bg>
      <p:bgPr>
        <a:solidFill>
          <a:srgbClr val="302563"/>
        </a:solid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pic>
        <p:nvPicPr>
          <p:cNvPr id="7" name="Immagine 6">
            <a:extLst>
              <a:ext uri="{FF2B5EF4-FFF2-40B4-BE49-F238E27FC236}">
                <a16:creationId xmlns:a16="http://schemas.microsoft.com/office/drawing/2014/main" id="{32E4B087-6BA5-5042-90A7-84FC567CDDB0}"/>
              </a:ext>
            </a:extLst>
          </p:cNvPr>
          <p:cNvPicPr>
            <a:picLocks noChangeAspect="1"/>
          </p:cNvPicPr>
          <p:nvPr userDrawn="1"/>
        </p:nvPicPr>
        <p:blipFill>
          <a:blip r:embed="rId2">
            <a:alphaModFix amt="30000"/>
          </a:blip>
          <a:stretch>
            <a:fillRect/>
          </a:stretch>
        </p:blipFill>
        <p:spPr>
          <a:xfrm>
            <a:off x="11043573" y="4168598"/>
            <a:ext cx="815231" cy="2324277"/>
          </a:xfrm>
          <a:prstGeom prst="rect">
            <a:avLst/>
          </a:prstGeom>
        </p:spPr>
      </p:pic>
      <p:pic>
        <p:nvPicPr>
          <p:cNvPr id="8" name="Immagine 7">
            <a:extLst>
              <a:ext uri="{FF2B5EF4-FFF2-40B4-BE49-F238E27FC236}">
                <a16:creationId xmlns:a16="http://schemas.microsoft.com/office/drawing/2014/main" id="{862F3130-E71E-5940-BC9A-40FAB49FCB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22236"/>
            <a:ext cx="235224" cy="670639"/>
          </a:xfrm>
          <a:prstGeom prst="rect">
            <a:avLst/>
          </a:prstGeom>
        </p:spPr>
      </p:pic>
      <p:sp>
        <p:nvSpPr>
          <p:cNvPr id="9" name="Footer Placeholder 4">
            <a:extLst>
              <a:ext uri="{FF2B5EF4-FFF2-40B4-BE49-F238E27FC236}">
                <a16:creationId xmlns:a16="http://schemas.microsoft.com/office/drawing/2014/main" id="{EA8553AD-DEBD-0744-B7B4-36BE1EB41F19}"/>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95000"/>
                  </a:schemeClr>
                </a:solidFill>
              </a:defRPr>
            </a:lvl1pPr>
          </a:lstStyle>
          <a:p>
            <a:r>
              <a:rPr lang="it-IT"/>
              <a:t>Call for ideas Strategia Clima: esiti della valutazione</a:t>
            </a:r>
            <a:endParaRPr lang="en-US"/>
          </a:p>
        </p:txBody>
      </p:sp>
      <p:sp>
        <p:nvSpPr>
          <p:cNvPr id="11" name="Slide Number Placeholder 5">
            <a:extLst>
              <a:ext uri="{FF2B5EF4-FFF2-40B4-BE49-F238E27FC236}">
                <a16:creationId xmlns:a16="http://schemas.microsoft.com/office/drawing/2014/main" id="{B326CDC8-7E35-7046-8F50-B2FEF9FE9781}"/>
              </a:ext>
            </a:extLst>
          </p:cNvPr>
          <p:cNvSpPr txBox="1">
            <a:spLocks/>
          </p:cNvSpPr>
          <p:nvPr userDrawn="1"/>
        </p:nvSpPr>
        <p:spPr>
          <a:xfrm>
            <a:off x="596107" y="6551007"/>
            <a:ext cx="440072" cy="243526"/>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solidFill>
                  <a:schemeClr val="bg1">
                    <a:lumMod val="95000"/>
                  </a:schemeClr>
                </a:solidFill>
              </a:rPr>
              <a:pPr/>
              <a:t>‹N›</a:t>
            </a:fld>
            <a:endParaRPr lang="en-US">
              <a:solidFill>
                <a:schemeClr val="bg1">
                  <a:lumMod val="95000"/>
                </a:schemeClr>
              </a:solidFill>
            </a:endParaRPr>
          </a:p>
        </p:txBody>
      </p:sp>
      <p:cxnSp>
        <p:nvCxnSpPr>
          <p:cNvPr id="12" name="Straight Connector 8">
            <a:extLst>
              <a:ext uri="{FF2B5EF4-FFF2-40B4-BE49-F238E27FC236}">
                <a16:creationId xmlns:a16="http://schemas.microsoft.com/office/drawing/2014/main" id="{E5ABD564-F5BD-1946-82B6-FC2DD101A2E3}"/>
              </a:ext>
            </a:extLst>
          </p:cNvPr>
          <p:cNvCxnSpPr/>
          <p:nvPr userDrawn="1"/>
        </p:nvCxnSpPr>
        <p:spPr>
          <a:xfrm flipH="1">
            <a:off x="-30145" y="2958745"/>
            <a:ext cx="83740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910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soria 2 fondo bianco">
    <p:bg>
      <p:bgPr>
        <a:solidFill>
          <a:schemeClr val="bg1"/>
        </a:solid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rgbClr val="302563"/>
                </a:solidFill>
              </a:defRPr>
            </a:lvl1pPr>
          </a:lstStyle>
          <a:p>
            <a:r>
              <a:rPr lang="it-IT"/>
              <a:t>Fare clic per modificare lo stile del titolo</a:t>
            </a:r>
          </a:p>
        </p:txBody>
      </p:sp>
      <p:pic>
        <p:nvPicPr>
          <p:cNvPr id="2" name="Immagine 1">
            <a:extLst>
              <a:ext uri="{FF2B5EF4-FFF2-40B4-BE49-F238E27FC236}">
                <a16:creationId xmlns:a16="http://schemas.microsoft.com/office/drawing/2014/main" id="{D35E39B1-C6AD-A64A-9FDB-A44C92AC0A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pic>
        <p:nvPicPr>
          <p:cNvPr id="8" name="Immagine 7">
            <a:extLst>
              <a:ext uri="{FF2B5EF4-FFF2-40B4-BE49-F238E27FC236}">
                <a16:creationId xmlns:a16="http://schemas.microsoft.com/office/drawing/2014/main" id="{B1468938-2D7E-834D-B9B9-9C535EEF8CC6}"/>
              </a:ext>
            </a:extLst>
          </p:cNvPr>
          <p:cNvPicPr>
            <a:picLocks noChangeAspect="1"/>
          </p:cNvPicPr>
          <p:nvPr userDrawn="1"/>
        </p:nvPicPr>
        <p:blipFill>
          <a:blip r:embed="rId2">
            <a:alphaModFix amt="15000"/>
          </a:blip>
          <a:stretch>
            <a:fillRect/>
          </a:stretch>
        </p:blipFill>
        <p:spPr>
          <a:xfrm>
            <a:off x="11071992" y="4215766"/>
            <a:ext cx="798687" cy="2277109"/>
          </a:xfrm>
          <a:prstGeom prst="rect">
            <a:avLst/>
          </a:prstGeom>
        </p:spPr>
      </p:pic>
      <p:sp>
        <p:nvSpPr>
          <p:cNvPr id="7" name="Footer Placeholder 4">
            <a:extLst>
              <a:ext uri="{FF2B5EF4-FFF2-40B4-BE49-F238E27FC236}">
                <a16:creationId xmlns:a16="http://schemas.microsoft.com/office/drawing/2014/main" id="{8EAAE265-22AA-9E4A-B835-4D582DE167B7}"/>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rgbClr val="302563"/>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4540D46C-3E42-BA45-A11F-12A1A51A1744}"/>
              </a:ext>
            </a:extLst>
          </p:cNvPr>
          <p:cNvSpPr txBox="1">
            <a:spLocks/>
          </p:cNvSpPr>
          <p:nvPr userDrawn="1"/>
        </p:nvSpPr>
        <p:spPr>
          <a:xfrm>
            <a:off x="596107" y="6551007"/>
            <a:ext cx="440072" cy="243526"/>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solidFill>
                  <a:srgbClr val="302563"/>
                </a:solidFill>
              </a:rPr>
              <a:pPr/>
              <a:t>‹N›</a:t>
            </a:fld>
            <a:endParaRPr lang="en-US">
              <a:solidFill>
                <a:srgbClr val="302563"/>
              </a:solidFill>
            </a:endParaRPr>
          </a:p>
        </p:txBody>
      </p:sp>
      <p:cxnSp>
        <p:nvCxnSpPr>
          <p:cNvPr id="11" name="Straight Connector 10">
            <a:extLst>
              <a:ext uri="{FF2B5EF4-FFF2-40B4-BE49-F238E27FC236}">
                <a16:creationId xmlns:a16="http://schemas.microsoft.com/office/drawing/2014/main" id="{D1B9589F-CB7E-AB4E-AC9C-07B4AED0CA84}"/>
              </a:ext>
            </a:extLst>
          </p:cNvPr>
          <p:cNvCxnSpPr/>
          <p:nvPr userDrawn="1"/>
        </p:nvCxnSpPr>
        <p:spPr>
          <a:xfrm flipH="1">
            <a:off x="-30145" y="2958745"/>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6644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testo con logo trasparenza">
    <p:spTree>
      <p:nvGrpSpPr>
        <p:cNvPr id="1" name=""/>
        <p:cNvGrpSpPr/>
        <p:nvPr/>
      </p:nvGrpSpPr>
      <p:grpSpPr>
        <a:xfrm>
          <a:off x="0" y="0"/>
          <a:ext cx="0" cy="0"/>
          <a:chOff x="0" y="0"/>
          <a:chExt cx="0" cy="0"/>
        </a:xfrm>
      </p:grpSpPr>
      <p:sp>
        <p:nvSpPr>
          <p:cNvPr id="9" name="Segnaposto testo 22">
            <a:extLst>
              <a:ext uri="{FF2B5EF4-FFF2-40B4-BE49-F238E27FC236}">
                <a16:creationId xmlns:a16="http://schemas.microsoft.com/office/drawing/2014/main" id="{080CDB25-B377-4F3B-A257-B2D6226E3C74}"/>
              </a:ext>
            </a:extLst>
          </p:cNvPr>
          <p:cNvSpPr>
            <a:spLocks noGrp="1"/>
          </p:cNvSpPr>
          <p:nvPr>
            <p:ph type="body" sz="quarter" idx="17" hasCustomPrompt="1"/>
          </p:nvPr>
        </p:nvSpPr>
        <p:spPr>
          <a:xfrm>
            <a:off x="4066154" y="1853600"/>
            <a:ext cx="4874645" cy="4409767"/>
          </a:xfrm>
          <a:prstGeom prst="rect">
            <a:avLst/>
          </a:prstGeom>
        </p:spPr>
        <p:txBody>
          <a:bodyPr/>
          <a:lstStyle>
            <a:lvl1pPr marL="0" indent="0">
              <a:buNone/>
              <a:defRPr sz="1600">
                <a:solidFill>
                  <a:schemeClr val="bg1">
                    <a:lumMod val="50000"/>
                  </a:schemeClr>
                </a:solidFill>
              </a:defRPr>
            </a:lvl1pPr>
          </a:lstStyle>
          <a:p>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r>
              <a:rPr lang="it-IT"/>
              <a:t> </a:t>
            </a:r>
            <a:r>
              <a:rPr lang="it-IT" err="1"/>
              <a:t>volutpat</a:t>
            </a:r>
            <a:r>
              <a:rPr lang="it-IT"/>
              <a:t>. Ut </a:t>
            </a:r>
            <a:r>
              <a:rPr lang="it-IT" err="1"/>
              <a:t>wisi</a:t>
            </a:r>
            <a:r>
              <a:rPr lang="it-IT"/>
              <a: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a:t>
            </a:r>
            <a:r>
              <a:rPr lang="it-IT"/>
              <a:t> </a:t>
            </a:r>
            <a:r>
              <a:rPr lang="it-IT" err="1"/>
              <a:t>tation</a:t>
            </a:r>
            <a:r>
              <a:rPr lang="it-IT"/>
              <a:t> </a:t>
            </a:r>
            <a:r>
              <a:rPr lang="it-IT" err="1"/>
              <a:t>ullamcorper</a:t>
            </a:r>
            <a:r>
              <a:rPr lang="it-IT"/>
              <a:t> </a:t>
            </a:r>
            <a:r>
              <a:rPr lang="it-IT" err="1"/>
              <a:t>suscipit</a:t>
            </a:r>
            <a:r>
              <a:rPr lang="it-IT"/>
              <a:t> </a:t>
            </a:r>
            <a:r>
              <a:rPr lang="it-IT" err="1"/>
              <a:t>lobortis</a:t>
            </a:r>
            <a:r>
              <a:rPr lang="it-IT"/>
              <a:t> </a:t>
            </a:r>
            <a:r>
              <a:rPr lang="it-IT" err="1"/>
              <a:t>nisl</a:t>
            </a:r>
            <a:r>
              <a:rPr lang="it-IT"/>
              <a:t> ut </a:t>
            </a:r>
            <a:r>
              <a:rPr lang="it-IT" err="1"/>
              <a:t>aliquip</a:t>
            </a:r>
            <a:r>
              <a:rPr lang="it-IT"/>
              <a:t> ex ea </a:t>
            </a:r>
            <a:r>
              <a:rPr lang="it-IT" err="1"/>
              <a:t>commodo</a:t>
            </a:r>
            <a:r>
              <a:rPr lang="it-IT"/>
              <a:t> </a:t>
            </a:r>
            <a:r>
              <a:rPr lang="it-IT" err="1"/>
              <a:t>consequat</a:t>
            </a:r>
            <a:r>
              <a:rPr lang="it-IT"/>
              <a:t>. </a:t>
            </a:r>
            <a:r>
              <a:rPr lang="it-IT" err="1"/>
              <a:t>Duis</a:t>
            </a:r>
            <a:r>
              <a:rPr lang="it-IT"/>
              <a:t> </a:t>
            </a:r>
            <a:r>
              <a:rPr lang="it-IT" err="1"/>
              <a:t>autem</a:t>
            </a:r>
            <a:r>
              <a:rPr lang="it-IT"/>
              <a:t> </a:t>
            </a:r>
            <a:r>
              <a:rPr lang="it-IT" err="1"/>
              <a:t>vel</a:t>
            </a:r>
            <a:r>
              <a:rPr lang="it-IT"/>
              <a:t> </a:t>
            </a:r>
            <a:r>
              <a:rPr lang="it-IT" err="1"/>
              <a:t>eum</a:t>
            </a:r>
            <a:r>
              <a:rPr lang="it-IT"/>
              <a:t> </a:t>
            </a:r>
            <a:r>
              <a:rPr lang="it-IT" err="1"/>
              <a:t>iriure</a:t>
            </a:r>
            <a:r>
              <a:rPr lang="it-IT"/>
              <a:t> </a:t>
            </a:r>
            <a:r>
              <a:rPr lang="it-IT" err="1"/>
              <a:t>dolor</a:t>
            </a:r>
            <a:r>
              <a:rPr lang="it-IT"/>
              <a:t> in </a:t>
            </a:r>
            <a:r>
              <a:rPr lang="it-IT" err="1"/>
              <a:t>hendrerit</a:t>
            </a:r>
            <a:r>
              <a:rPr lang="it-IT"/>
              <a:t> in </a:t>
            </a:r>
            <a:r>
              <a:rPr lang="it-IT" err="1"/>
              <a:t>vulputate</a:t>
            </a:r>
            <a:r>
              <a:rPr lang="it-IT"/>
              <a:t> </a:t>
            </a:r>
            <a:r>
              <a:rPr lang="it-IT" err="1"/>
              <a:t>velit</a:t>
            </a:r>
            <a:r>
              <a:rPr lang="it-IT"/>
              <a:t> esse molestie </a:t>
            </a:r>
            <a:r>
              <a:rPr lang="it-IT" err="1"/>
              <a:t>consequat</a:t>
            </a:r>
            <a:r>
              <a:rPr lang="it-IT"/>
              <a:t>, </a:t>
            </a:r>
            <a:r>
              <a:rPr lang="it-IT" err="1"/>
              <a:t>vel</a:t>
            </a:r>
            <a:r>
              <a:rPr lang="it-IT"/>
              <a:t> </a:t>
            </a:r>
            <a:r>
              <a:rPr lang="it-IT" err="1"/>
              <a:t>illum</a:t>
            </a:r>
            <a:r>
              <a:rPr lang="it-IT"/>
              <a:t> dolore </a:t>
            </a:r>
            <a:r>
              <a:rPr lang="it-IT" err="1"/>
              <a:t>eu</a:t>
            </a:r>
            <a:r>
              <a:rPr lang="it-IT"/>
              <a:t> </a:t>
            </a:r>
            <a:r>
              <a:rPr lang="it-IT" err="1"/>
              <a:t>feugiat</a:t>
            </a:r>
            <a:r>
              <a:rPr lang="it-IT"/>
              <a:t> nulla </a:t>
            </a:r>
            <a:r>
              <a:rPr lang="it-IT" err="1"/>
              <a:t>facilisis</a:t>
            </a:r>
            <a:r>
              <a:rPr lang="it-IT"/>
              <a:t> </a:t>
            </a:r>
            <a:r>
              <a:rPr lang="it-IT" err="1"/>
              <a:t>at</a:t>
            </a:r>
            <a:r>
              <a:rPr lang="it-IT"/>
              <a:t> vero eros et </a:t>
            </a:r>
            <a:r>
              <a:rPr lang="it-IT" err="1"/>
              <a:t>accumsan</a:t>
            </a:r>
            <a:r>
              <a:rPr lang="it-IT"/>
              <a:t> et </a:t>
            </a:r>
            <a:r>
              <a:rPr lang="it-IT" err="1"/>
              <a:t>iusto</a:t>
            </a:r>
            <a:r>
              <a:rPr lang="it-IT"/>
              <a:t> odio </a:t>
            </a:r>
            <a:r>
              <a:rPr lang="it-IT" err="1"/>
              <a:t>dignissim</a:t>
            </a:r>
            <a:r>
              <a:rPr lang="it-IT"/>
              <a:t> qui </a:t>
            </a:r>
            <a:r>
              <a:rPr lang="it-IT" err="1"/>
              <a:t>blandit</a:t>
            </a:r>
            <a:r>
              <a:rPr lang="it-IT"/>
              <a:t> </a:t>
            </a:r>
            <a:r>
              <a:rPr lang="it-IT" err="1"/>
              <a:t>praesent</a:t>
            </a:r>
            <a:r>
              <a:rPr lang="it-IT"/>
              <a:t> </a:t>
            </a:r>
            <a:r>
              <a:rPr lang="it-IT" err="1"/>
              <a:t>luptatum</a:t>
            </a:r>
            <a:r>
              <a:rPr lang="it-IT"/>
              <a:t> </a:t>
            </a:r>
            <a:r>
              <a:rPr lang="it-IT" err="1"/>
              <a:t>zzril</a:t>
            </a:r>
            <a:r>
              <a:rPr lang="it-IT"/>
              <a:t> </a:t>
            </a:r>
            <a:r>
              <a:rPr lang="it-IT" err="1"/>
              <a:t>delenit</a:t>
            </a:r>
            <a:r>
              <a:rPr lang="it-IT"/>
              <a:t> </a:t>
            </a:r>
            <a:r>
              <a:rPr lang="it-IT" err="1"/>
              <a:t>augue</a:t>
            </a:r>
            <a:r>
              <a:rPr lang="it-IT"/>
              <a:t> </a:t>
            </a:r>
            <a:r>
              <a:rPr lang="it-IT" err="1"/>
              <a:t>duis</a:t>
            </a:r>
            <a:r>
              <a:rPr lang="it-IT"/>
              <a:t> dolore te </a:t>
            </a:r>
            <a:r>
              <a:rPr lang="it-IT" err="1"/>
              <a:t>feugait</a:t>
            </a:r>
            <a:r>
              <a:rPr lang="it-IT"/>
              <a:t> nulla </a:t>
            </a:r>
            <a:r>
              <a:rPr lang="it-IT" err="1"/>
              <a:t>facilisi</a:t>
            </a:r>
            <a:r>
              <a:rPr lang="it-IT"/>
              <a:t>.</a:t>
            </a:r>
          </a:p>
        </p:txBody>
      </p:sp>
      <p:sp>
        <p:nvSpPr>
          <p:cNvPr id="17" name="Titolo 1">
            <a:extLst>
              <a:ext uri="{FF2B5EF4-FFF2-40B4-BE49-F238E27FC236}">
                <a16:creationId xmlns:a16="http://schemas.microsoft.com/office/drawing/2014/main" id="{DC0F6C73-08AD-4255-B19C-1F2D08940C38}"/>
              </a:ext>
            </a:extLst>
          </p:cNvPr>
          <p:cNvSpPr>
            <a:spLocks noGrp="1"/>
          </p:cNvSpPr>
          <p:nvPr>
            <p:ph type="title"/>
          </p:nvPr>
        </p:nvSpPr>
        <p:spPr>
          <a:xfrm>
            <a:off x="874713" y="441326"/>
            <a:ext cx="10442573" cy="970948"/>
          </a:xfrm>
        </p:spPr>
        <p:txBody>
          <a:bodyPr/>
          <a:lstStyle/>
          <a:p>
            <a:r>
              <a:rPr lang="it-IT"/>
              <a:t>Fare clic per modificare lo stile del titolo</a:t>
            </a:r>
          </a:p>
        </p:txBody>
      </p:sp>
      <p:sp>
        <p:nvSpPr>
          <p:cNvPr id="11" name="Footer Placeholder 4">
            <a:extLst>
              <a:ext uri="{FF2B5EF4-FFF2-40B4-BE49-F238E27FC236}">
                <a16:creationId xmlns:a16="http://schemas.microsoft.com/office/drawing/2014/main" id="{A20F2172-F248-431E-825D-F169AD886104}"/>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4" name="Slide Number Placeholder 5">
            <a:extLst>
              <a:ext uri="{FF2B5EF4-FFF2-40B4-BE49-F238E27FC236}">
                <a16:creationId xmlns:a16="http://schemas.microsoft.com/office/drawing/2014/main" id="{01BB6028-DA88-48B8-91FC-B334736E4792}"/>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3" name="Straight Connector 8">
            <a:extLst>
              <a:ext uri="{FF2B5EF4-FFF2-40B4-BE49-F238E27FC236}">
                <a16:creationId xmlns:a16="http://schemas.microsoft.com/office/drawing/2014/main" id="{7541AE20-315D-AE41-B256-9CC94BC13D5C}"/>
              </a:ext>
            </a:extLst>
          </p:cNvPr>
          <p:cNvCxnSpPr/>
          <p:nvPr userDrawn="1"/>
        </p:nvCxnSpPr>
        <p:spPr>
          <a:xfrm flipH="1">
            <a:off x="335" y="1381153"/>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8F23EA1C-07C6-F140-8CF0-7F4F58172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pic>
        <p:nvPicPr>
          <p:cNvPr id="18" name="Immagine 17">
            <a:extLst>
              <a:ext uri="{FF2B5EF4-FFF2-40B4-BE49-F238E27FC236}">
                <a16:creationId xmlns:a16="http://schemas.microsoft.com/office/drawing/2014/main" id="{5F194D1F-4F15-0042-AC92-E3C6A91BA7DD}"/>
              </a:ext>
            </a:extLst>
          </p:cNvPr>
          <p:cNvPicPr>
            <a:picLocks noChangeAspect="1"/>
          </p:cNvPicPr>
          <p:nvPr userDrawn="1"/>
        </p:nvPicPr>
        <p:blipFill>
          <a:blip r:embed="rId2">
            <a:alphaModFix amt="15000"/>
          </a:blip>
          <a:stretch>
            <a:fillRect/>
          </a:stretch>
        </p:blipFill>
        <p:spPr>
          <a:xfrm>
            <a:off x="876481" y="-462149"/>
            <a:ext cx="3171187" cy="9041263"/>
          </a:xfrm>
          <a:prstGeom prst="rect">
            <a:avLst/>
          </a:prstGeom>
        </p:spPr>
      </p:pic>
    </p:spTree>
    <p:extLst>
      <p:ext uri="{BB962C8B-B14F-4D97-AF65-F5344CB8AC3E}">
        <p14:creationId xmlns:p14="http://schemas.microsoft.com/office/powerpoint/2010/main" val="4067049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ide testo due colonne">
    <p:spTree>
      <p:nvGrpSpPr>
        <p:cNvPr id="1" name=""/>
        <p:cNvGrpSpPr/>
        <p:nvPr/>
      </p:nvGrpSpPr>
      <p:grpSpPr>
        <a:xfrm>
          <a:off x="0" y="0"/>
          <a:ext cx="0" cy="0"/>
          <a:chOff x="0" y="0"/>
          <a:chExt cx="0" cy="0"/>
        </a:xfrm>
      </p:grpSpPr>
      <p:sp>
        <p:nvSpPr>
          <p:cNvPr id="14" name="Segnaposto testo 24">
            <a:extLst>
              <a:ext uri="{FF2B5EF4-FFF2-40B4-BE49-F238E27FC236}">
                <a16:creationId xmlns:a16="http://schemas.microsoft.com/office/drawing/2014/main" id="{1C9F8BA9-C8AF-4F53-9C42-8683456382B1}"/>
              </a:ext>
            </a:extLst>
          </p:cNvPr>
          <p:cNvSpPr>
            <a:spLocks noGrp="1"/>
          </p:cNvSpPr>
          <p:nvPr>
            <p:ph type="body" sz="quarter" idx="18" hasCustomPrompt="1"/>
          </p:nvPr>
        </p:nvSpPr>
        <p:spPr>
          <a:xfrm>
            <a:off x="6000748" y="1519707"/>
            <a:ext cx="2762249" cy="4719555"/>
          </a:xfrm>
          <a:prstGeom prst="rect">
            <a:avLst/>
          </a:prstGeom>
        </p:spPr>
        <p:txBody>
          <a:bodyPr>
            <a:noAutofit/>
          </a:bodyPr>
          <a:lstStyle>
            <a:lvl1pPr marL="0" indent="0">
              <a:lnSpc>
                <a:spcPct val="100000"/>
              </a:lnSpc>
              <a:spcBef>
                <a:spcPts val="0"/>
              </a:spcBef>
              <a:buNone/>
              <a:defRPr sz="1800" b="0">
                <a:solidFill>
                  <a:schemeClr val="bg1">
                    <a:lumMod val="50000"/>
                  </a:schemeClr>
                </a:solidFill>
              </a:defRPr>
            </a:lvl1pPr>
          </a:lstStyle>
          <a:p>
            <a:r>
              <a:rPr lang="en-US" sz="1100">
                <a:solidFill>
                  <a:schemeClr val="tx1">
                    <a:lumMod val="50000"/>
                    <a:lumOff val="50000"/>
                  </a:schemeClr>
                </a:solidFill>
              </a:rPr>
              <a:t>Lorem ipsum dolor sit </a:t>
            </a:r>
            <a:r>
              <a:rPr lang="en-US" sz="1100" err="1">
                <a:solidFill>
                  <a:schemeClr val="tx1">
                    <a:lumMod val="50000"/>
                    <a:lumOff val="50000"/>
                  </a:schemeClr>
                </a:solidFill>
              </a:rPr>
              <a:t>amet</a:t>
            </a:r>
            <a:r>
              <a:rPr lang="en-US" sz="1100">
                <a:solidFill>
                  <a:schemeClr val="tx1">
                    <a:lumMod val="50000"/>
                    <a:lumOff val="50000"/>
                  </a:schemeClr>
                </a:solidFill>
              </a:rPr>
              <a:t>, </a:t>
            </a:r>
            <a:r>
              <a:rPr lang="en-US" sz="1100" err="1">
                <a:solidFill>
                  <a:schemeClr val="tx1">
                    <a:lumMod val="50000"/>
                    <a:lumOff val="50000"/>
                  </a:schemeClr>
                </a:solidFill>
              </a:rPr>
              <a:t>consectetuer</a:t>
            </a:r>
            <a:r>
              <a:rPr lang="en-US" sz="1100">
                <a:solidFill>
                  <a:schemeClr val="tx1">
                    <a:lumMod val="50000"/>
                    <a:lumOff val="50000"/>
                  </a:schemeClr>
                </a:solidFill>
              </a:rPr>
              <a:t> </a:t>
            </a:r>
            <a:r>
              <a:rPr lang="en-US" sz="1100" err="1">
                <a:solidFill>
                  <a:schemeClr val="tx1">
                    <a:lumMod val="50000"/>
                    <a:lumOff val="50000"/>
                  </a:schemeClr>
                </a:solidFill>
              </a:rPr>
              <a:t>adipiscing</a:t>
            </a:r>
            <a:r>
              <a:rPr lang="en-US" sz="1100">
                <a:solidFill>
                  <a:schemeClr val="tx1">
                    <a:lumMod val="50000"/>
                    <a:lumOff val="50000"/>
                  </a:schemeClr>
                </a:solidFill>
              </a:rPr>
              <a:t> </a:t>
            </a:r>
            <a:r>
              <a:rPr lang="en-US" sz="1100" err="1">
                <a:solidFill>
                  <a:schemeClr val="tx1">
                    <a:lumMod val="50000"/>
                    <a:lumOff val="50000"/>
                  </a:schemeClr>
                </a:solidFill>
              </a:rPr>
              <a:t>elit</a:t>
            </a:r>
            <a:r>
              <a:rPr lang="en-US" sz="1100">
                <a:solidFill>
                  <a:schemeClr val="tx1">
                    <a:lumMod val="50000"/>
                    <a:lumOff val="50000"/>
                  </a:schemeClr>
                </a:solidFill>
              </a:rPr>
              <a:t>, sed diam </a:t>
            </a:r>
            <a:r>
              <a:rPr lang="en-US" sz="1100" err="1">
                <a:solidFill>
                  <a:schemeClr val="tx1">
                    <a:lumMod val="50000"/>
                    <a:lumOff val="50000"/>
                  </a:schemeClr>
                </a:solidFill>
              </a:rPr>
              <a:t>nonummy</a:t>
            </a:r>
            <a:r>
              <a:rPr lang="en-US" sz="1100">
                <a:solidFill>
                  <a:schemeClr val="tx1">
                    <a:lumMod val="50000"/>
                    <a:lumOff val="50000"/>
                  </a:schemeClr>
                </a:solidFill>
              </a:rPr>
              <a:t> </a:t>
            </a:r>
            <a:r>
              <a:rPr lang="en-US" sz="1100" err="1">
                <a:solidFill>
                  <a:schemeClr val="tx1">
                    <a:lumMod val="50000"/>
                    <a:lumOff val="50000"/>
                  </a:schemeClr>
                </a:solidFill>
              </a:rPr>
              <a:t>nibh</a:t>
            </a:r>
            <a:r>
              <a:rPr lang="en-US" sz="1100">
                <a:solidFill>
                  <a:schemeClr val="tx1">
                    <a:lumMod val="50000"/>
                    <a:lumOff val="50000"/>
                  </a:schemeClr>
                </a:solidFill>
              </a:rPr>
              <a:t> </a:t>
            </a:r>
            <a:r>
              <a:rPr lang="en-US" sz="1100" err="1">
                <a:solidFill>
                  <a:schemeClr val="tx1">
                    <a:lumMod val="50000"/>
                    <a:lumOff val="50000"/>
                  </a:schemeClr>
                </a:solidFill>
              </a:rPr>
              <a:t>euismod</a:t>
            </a:r>
            <a:r>
              <a:rPr lang="en-US" sz="1100">
                <a:solidFill>
                  <a:schemeClr val="tx1">
                    <a:lumMod val="50000"/>
                    <a:lumOff val="50000"/>
                  </a:schemeClr>
                </a:solidFill>
              </a:rPr>
              <a:t> </a:t>
            </a:r>
            <a:r>
              <a:rPr lang="en-US" sz="1100" err="1">
                <a:solidFill>
                  <a:schemeClr val="tx1">
                    <a:lumMod val="50000"/>
                    <a:lumOff val="50000"/>
                  </a:schemeClr>
                </a:solidFill>
              </a:rPr>
              <a:t>tincidunt</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laoreet</a:t>
            </a:r>
            <a:r>
              <a:rPr lang="en-US" sz="1100">
                <a:solidFill>
                  <a:schemeClr val="tx1">
                    <a:lumMod val="50000"/>
                    <a:lumOff val="50000"/>
                  </a:schemeClr>
                </a:solidFill>
              </a:rPr>
              <a:t> dolore magna </a:t>
            </a:r>
            <a:r>
              <a:rPr lang="en-US" sz="1100" err="1">
                <a:solidFill>
                  <a:schemeClr val="tx1">
                    <a:lumMod val="50000"/>
                    <a:lumOff val="50000"/>
                  </a:schemeClr>
                </a:solidFill>
              </a:rPr>
              <a:t>aliquam</a:t>
            </a:r>
            <a:r>
              <a:rPr lang="en-US" sz="1100">
                <a:solidFill>
                  <a:schemeClr val="tx1">
                    <a:lumMod val="50000"/>
                    <a:lumOff val="50000"/>
                  </a:schemeClr>
                </a:solidFill>
              </a:rPr>
              <a:t> </a:t>
            </a:r>
            <a:r>
              <a:rPr lang="en-US" sz="1100" err="1">
                <a:solidFill>
                  <a:schemeClr val="tx1">
                    <a:lumMod val="50000"/>
                    <a:lumOff val="50000"/>
                  </a:schemeClr>
                </a:solidFill>
              </a:rPr>
              <a:t>erat</a:t>
            </a:r>
            <a:r>
              <a:rPr lang="en-US" sz="1100">
                <a:solidFill>
                  <a:schemeClr val="tx1">
                    <a:lumMod val="50000"/>
                    <a:lumOff val="50000"/>
                  </a:schemeClr>
                </a:solidFill>
              </a:rPr>
              <a:t> </a:t>
            </a:r>
            <a:r>
              <a:rPr lang="en-US" sz="1100" err="1">
                <a:solidFill>
                  <a:schemeClr val="tx1">
                    <a:lumMod val="50000"/>
                    <a:lumOff val="50000"/>
                  </a:schemeClr>
                </a:solidFill>
              </a:rPr>
              <a:t>volutpat</a:t>
            </a:r>
            <a:r>
              <a:rPr lang="en-US" sz="1100">
                <a:solidFill>
                  <a:schemeClr val="tx1">
                    <a:lumMod val="50000"/>
                    <a:lumOff val="50000"/>
                  </a:schemeClr>
                </a:solidFill>
              </a:rPr>
              <a:t>. Ut </a:t>
            </a:r>
            <a:r>
              <a:rPr lang="en-US" sz="1100" err="1">
                <a:solidFill>
                  <a:schemeClr val="tx1">
                    <a:lumMod val="50000"/>
                    <a:lumOff val="50000"/>
                  </a:schemeClr>
                </a:solidFill>
              </a:rPr>
              <a:t>wisi</a:t>
            </a:r>
            <a:r>
              <a:rPr lang="en-US" sz="1100">
                <a:solidFill>
                  <a:schemeClr val="tx1">
                    <a:lumMod val="50000"/>
                    <a:lumOff val="50000"/>
                  </a:schemeClr>
                </a:solidFill>
              </a:rPr>
              <a:t> </a:t>
            </a:r>
            <a:r>
              <a:rPr lang="en-US" sz="1100" err="1">
                <a:solidFill>
                  <a:schemeClr val="tx1">
                    <a:lumMod val="50000"/>
                    <a:lumOff val="50000"/>
                  </a:schemeClr>
                </a:solidFill>
              </a:rPr>
              <a:t>enim</a:t>
            </a:r>
            <a:r>
              <a:rPr lang="en-US" sz="1100">
                <a:solidFill>
                  <a:schemeClr val="tx1">
                    <a:lumMod val="50000"/>
                    <a:lumOff val="50000"/>
                  </a:schemeClr>
                </a:solidFill>
              </a:rPr>
              <a:t> ad minim </a:t>
            </a:r>
            <a:r>
              <a:rPr lang="en-US" sz="1100" err="1">
                <a:solidFill>
                  <a:schemeClr val="tx1">
                    <a:lumMod val="50000"/>
                    <a:lumOff val="50000"/>
                  </a:schemeClr>
                </a:solidFill>
              </a:rPr>
              <a:t>veniam</a:t>
            </a:r>
            <a:r>
              <a:rPr lang="en-US" sz="1100">
                <a:solidFill>
                  <a:schemeClr val="tx1">
                    <a:lumMod val="50000"/>
                    <a:lumOff val="50000"/>
                  </a:schemeClr>
                </a:solidFill>
              </a:rPr>
              <a:t>, </a:t>
            </a:r>
            <a:r>
              <a:rPr lang="en-US" sz="1100" err="1">
                <a:solidFill>
                  <a:schemeClr val="tx1">
                    <a:lumMod val="50000"/>
                    <a:lumOff val="50000"/>
                  </a:schemeClr>
                </a:solidFill>
              </a:rPr>
              <a:t>quis</a:t>
            </a:r>
            <a:r>
              <a:rPr lang="en-US" sz="1100">
                <a:solidFill>
                  <a:schemeClr val="tx1">
                    <a:lumMod val="50000"/>
                    <a:lumOff val="50000"/>
                  </a:schemeClr>
                </a:solidFill>
              </a:rPr>
              <a:t> </a:t>
            </a:r>
            <a:r>
              <a:rPr lang="en-US" sz="1100" err="1">
                <a:solidFill>
                  <a:schemeClr val="tx1">
                    <a:lumMod val="50000"/>
                    <a:lumOff val="50000"/>
                  </a:schemeClr>
                </a:solidFill>
              </a:rPr>
              <a:t>nostrud</a:t>
            </a:r>
            <a:r>
              <a:rPr lang="en-US" sz="1100">
                <a:solidFill>
                  <a:schemeClr val="tx1">
                    <a:lumMod val="50000"/>
                    <a:lumOff val="50000"/>
                  </a:schemeClr>
                </a:solidFill>
              </a:rPr>
              <a:t> </a:t>
            </a:r>
            <a:r>
              <a:rPr lang="en-US" sz="1100" err="1">
                <a:solidFill>
                  <a:schemeClr val="tx1">
                    <a:lumMod val="50000"/>
                    <a:lumOff val="50000"/>
                  </a:schemeClr>
                </a:solidFill>
              </a:rPr>
              <a:t>exerci</a:t>
            </a:r>
            <a:r>
              <a:rPr lang="en-US" sz="1100">
                <a:solidFill>
                  <a:schemeClr val="tx1">
                    <a:lumMod val="50000"/>
                    <a:lumOff val="50000"/>
                  </a:schemeClr>
                </a:solidFill>
              </a:rPr>
              <a:t> </a:t>
            </a:r>
            <a:r>
              <a:rPr lang="en-US" sz="1100" err="1">
                <a:solidFill>
                  <a:schemeClr val="tx1">
                    <a:lumMod val="50000"/>
                    <a:lumOff val="50000"/>
                  </a:schemeClr>
                </a:solidFill>
              </a:rPr>
              <a:t>tation</a:t>
            </a:r>
            <a:r>
              <a:rPr lang="en-US" sz="1100">
                <a:solidFill>
                  <a:schemeClr val="tx1">
                    <a:lumMod val="50000"/>
                    <a:lumOff val="50000"/>
                  </a:schemeClr>
                </a:solidFill>
              </a:rPr>
              <a:t> </a:t>
            </a:r>
            <a:r>
              <a:rPr lang="en-US" sz="1100" err="1">
                <a:solidFill>
                  <a:schemeClr val="tx1">
                    <a:lumMod val="50000"/>
                    <a:lumOff val="50000"/>
                  </a:schemeClr>
                </a:solidFill>
              </a:rPr>
              <a:t>ullamcorper</a:t>
            </a:r>
            <a:r>
              <a:rPr lang="en-US" sz="1100">
                <a:solidFill>
                  <a:schemeClr val="tx1">
                    <a:lumMod val="50000"/>
                    <a:lumOff val="50000"/>
                  </a:schemeClr>
                </a:solidFill>
              </a:rPr>
              <a:t> </a:t>
            </a:r>
            <a:r>
              <a:rPr lang="en-US" sz="1100" err="1">
                <a:solidFill>
                  <a:schemeClr val="tx1">
                    <a:lumMod val="50000"/>
                    <a:lumOff val="50000"/>
                  </a:schemeClr>
                </a:solidFill>
              </a:rPr>
              <a:t>suscipit</a:t>
            </a:r>
            <a:r>
              <a:rPr lang="en-US" sz="1100">
                <a:solidFill>
                  <a:schemeClr val="tx1">
                    <a:lumMod val="50000"/>
                    <a:lumOff val="50000"/>
                  </a:schemeClr>
                </a:solidFill>
              </a:rPr>
              <a:t> </a:t>
            </a:r>
            <a:r>
              <a:rPr lang="en-US" sz="1100" err="1">
                <a:solidFill>
                  <a:schemeClr val="tx1">
                    <a:lumMod val="50000"/>
                    <a:lumOff val="50000"/>
                  </a:schemeClr>
                </a:solidFill>
              </a:rPr>
              <a:t>lobortis</a:t>
            </a:r>
            <a:r>
              <a:rPr lang="en-US" sz="1100">
                <a:solidFill>
                  <a:schemeClr val="tx1">
                    <a:lumMod val="50000"/>
                    <a:lumOff val="50000"/>
                  </a:schemeClr>
                </a:solidFill>
              </a:rPr>
              <a:t> </a:t>
            </a:r>
            <a:r>
              <a:rPr lang="en-US" sz="1100" err="1">
                <a:solidFill>
                  <a:schemeClr val="tx1">
                    <a:lumMod val="50000"/>
                    <a:lumOff val="50000"/>
                  </a:schemeClr>
                </a:solidFill>
              </a:rPr>
              <a:t>nisl</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aliquip</a:t>
            </a:r>
            <a:r>
              <a:rPr lang="en-US" sz="1100">
                <a:solidFill>
                  <a:schemeClr val="tx1">
                    <a:lumMod val="50000"/>
                    <a:lumOff val="50000"/>
                  </a:schemeClr>
                </a:solidFill>
              </a:rPr>
              <a:t> ex </a:t>
            </a:r>
            <a:r>
              <a:rPr lang="en-US" sz="1100" err="1">
                <a:solidFill>
                  <a:schemeClr val="tx1">
                    <a:lumMod val="50000"/>
                    <a:lumOff val="50000"/>
                  </a:schemeClr>
                </a:solidFill>
              </a:rPr>
              <a:t>ea</a:t>
            </a:r>
            <a:r>
              <a:rPr lang="en-US" sz="1100">
                <a:solidFill>
                  <a:schemeClr val="tx1">
                    <a:lumMod val="50000"/>
                    <a:lumOff val="50000"/>
                  </a:schemeClr>
                </a:solidFill>
              </a:rPr>
              <a:t> </a:t>
            </a:r>
            <a:r>
              <a:rPr lang="en-US" sz="1100" err="1">
                <a:solidFill>
                  <a:schemeClr val="tx1">
                    <a:lumMod val="50000"/>
                    <a:lumOff val="50000"/>
                  </a:schemeClr>
                </a:solidFill>
              </a:rPr>
              <a:t>commodo</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a:t>
            </a:r>
          </a:p>
        </p:txBody>
      </p:sp>
      <p:sp>
        <p:nvSpPr>
          <p:cNvPr id="15" name="Segnaposto testo 24">
            <a:extLst>
              <a:ext uri="{FF2B5EF4-FFF2-40B4-BE49-F238E27FC236}">
                <a16:creationId xmlns:a16="http://schemas.microsoft.com/office/drawing/2014/main" id="{17822925-46B4-43F3-83CC-CA1DB659315D}"/>
              </a:ext>
            </a:extLst>
          </p:cNvPr>
          <p:cNvSpPr>
            <a:spLocks noGrp="1"/>
          </p:cNvSpPr>
          <p:nvPr>
            <p:ph type="body" sz="quarter" idx="25" hasCustomPrompt="1"/>
          </p:nvPr>
        </p:nvSpPr>
        <p:spPr>
          <a:xfrm>
            <a:off x="8953501" y="1519707"/>
            <a:ext cx="2762249" cy="4719555"/>
          </a:xfrm>
          <a:prstGeom prst="rect">
            <a:avLst/>
          </a:prstGeom>
        </p:spPr>
        <p:txBody>
          <a:bodyPr>
            <a:noAutofit/>
          </a:bodyPr>
          <a:lstStyle>
            <a:lvl1pPr marL="0" indent="0">
              <a:lnSpc>
                <a:spcPct val="100000"/>
              </a:lnSpc>
              <a:spcBef>
                <a:spcPts val="0"/>
              </a:spcBef>
              <a:buNone/>
              <a:defRPr lang="en-US" sz="1800" b="0" i="0" kern="1200" dirty="0">
                <a:solidFill>
                  <a:schemeClr val="bg1">
                    <a:lumMod val="50000"/>
                  </a:schemeClr>
                </a:solidFill>
                <a:latin typeface="+mn-lt"/>
                <a:ea typeface="+mn-ea"/>
                <a:cs typeface="+mn-cs"/>
              </a:defRPr>
            </a:lvl1pPr>
          </a:lstStyle>
          <a:p>
            <a:r>
              <a:rPr lang="en-US" sz="1100" err="1">
                <a:solidFill>
                  <a:schemeClr val="tx1">
                    <a:lumMod val="50000"/>
                    <a:lumOff val="50000"/>
                  </a:schemeClr>
                </a:solidFill>
              </a:rPr>
              <a:t>vulputate</a:t>
            </a:r>
            <a:r>
              <a:rPr lang="en-US" sz="1100">
                <a:solidFill>
                  <a:schemeClr val="tx1">
                    <a:lumMod val="50000"/>
                    <a:lumOff val="50000"/>
                  </a:schemeClr>
                </a:solidFill>
              </a:rPr>
              <a:t> </a:t>
            </a:r>
            <a:r>
              <a:rPr lang="en-US" sz="1100" err="1">
                <a:solidFill>
                  <a:schemeClr val="tx1">
                    <a:lumMod val="50000"/>
                    <a:lumOff val="50000"/>
                  </a:schemeClr>
                </a:solidFill>
              </a:rPr>
              <a:t>velit</a:t>
            </a:r>
            <a:r>
              <a:rPr lang="en-US" sz="1100">
                <a:solidFill>
                  <a:schemeClr val="tx1">
                    <a:lumMod val="50000"/>
                    <a:lumOff val="50000"/>
                  </a:schemeClr>
                </a:solidFill>
              </a:rPr>
              <a:t> </a:t>
            </a:r>
            <a:r>
              <a:rPr lang="en-US" sz="1100" err="1">
                <a:solidFill>
                  <a:schemeClr val="tx1">
                    <a:lumMod val="50000"/>
                    <a:lumOff val="50000"/>
                  </a:schemeClr>
                </a:solidFill>
              </a:rPr>
              <a:t>esse</a:t>
            </a:r>
            <a:r>
              <a:rPr lang="en-US" sz="1100">
                <a:solidFill>
                  <a:schemeClr val="tx1">
                    <a:lumMod val="50000"/>
                    <a:lumOff val="50000"/>
                  </a:schemeClr>
                </a:solidFill>
              </a:rPr>
              <a:t> </a:t>
            </a:r>
            <a:r>
              <a:rPr lang="en-US" sz="1100" err="1">
                <a:solidFill>
                  <a:schemeClr val="tx1">
                    <a:lumMod val="50000"/>
                    <a:lumOff val="50000"/>
                  </a:schemeClr>
                </a:solidFill>
              </a:rPr>
              <a:t>molestie</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vel </a:t>
            </a:r>
            <a:r>
              <a:rPr lang="en-US" sz="1100" err="1">
                <a:solidFill>
                  <a:schemeClr val="tx1">
                    <a:lumMod val="50000"/>
                    <a:lumOff val="50000"/>
                  </a:schemeClr>
                </a:solidFill>
              </a:rPr>
              <a:t>illum</a:t>
            </a:r>
            <a:r>
              <a:rPr lang="en-US" sz="1100">
                <a:solidFill>
                  <a:schemeClr val="tx1">
                    <a:lumMod val="50000"/>
                    <a:lumOff val="50000"/>
                  </a:schemeClr>
                </a:solidFill>
              </a:rPr>
              <a:t> dolore </a:t>
            </a:r>
            <a:r>
              <a:rPr lang="en-US" sz="1100" err="1">
                <a:solidFill>
                  <a:schemeClr val="tx1">
                    <a:lumMod val="50000"/>
                    <a:lumOff val="50000"/>
                  </a:schemeClr>
                </a:solidFill>
              </a:rPr>
              <a:t>eu</a:t>
            </a:r>
            <a:r>
              <a:rPr lang="en-US" sz="1100">
                <a:solidFill>
                  <a:schemeClr val="tx1">
                    <a:lumMod val="50000"/>
                    <a:lumOff val="50000"/>
                  </a:schemeClr>
                </a:solidFill>
              </a:rPr>
              <a:t> </a:t>
            </a:r>
            <a:r>
              <a:rPr lang="en-US" sz="1100" err="1">
                <a:solidFill>
                  <a:schemeClr val="tx1">
                    <a:lumMod val="50000"/>
                    <a:lumOff val="50000"/>
                  </a:schemeClr>
                </a:solidFill>
              </a:rPr>
              <a:t>feugiat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facilisis</a:t>
            </a:r>
            <a:r>
              <a:rPr lang="en-US" sz="1100">
                <a:solidFill>
                  <a:schemeClr val="tx1">
                    <a:lumMod val="50000"/>
                    <a:lumOff val="50000"/>
                  </a:schemeClr>
                </a:solidFill>
              </a:rPr>
              <a:t> at </a:t>
            </a:r>
            <a:r>
              <a:rPr lang="en-US" sz="1100" err="1">
                <a:solidFill>
                  <a:schemeClr val="tx1">
                    <a:lumMod val="50000"/>
                    <a:lumOff val="50000"/>
                  </a:schemeClr>
                </a:solidFill>
              </a:rPr>
              <a:t>vero</a:t>
            </a:r>
            <a:r>
              <a:rPr lang="en-US" sz="1100">
                <a:solidFill>
                  <a:schemeClr val="tx1">
                    <a:lumMod val="50000"/>
                    <a:lumOff val="50000"/>
                  </a:schemeClr>
                </a:solidFill>
              </a:rPr>
              <a:t> </a:t>
            </a:r>
            <a:r>
              <a:rPr lang="en-US" sz="1100" err="1">
                <a:solidFill>
                  <a:schemeClr val="tx1">
                    <a:lumMod val="50000"/>
                    <a:lumOff val="50000"/>
                  </a:schemeClr>
                </a:solidFill>
              </a:rPr>
              <a:t>eros</a:t>
            </a:r>
            <a:r>
              <a:rPr lang="en-US" sz="1100">
                <a:solidFill>
                  <a:schemeClr val="tx1">
                    <a:lumMod val="50000"/>
                    <a:lumOff val="50000"/>
                  </a:schemeClr>
                </a:solidFill>
              </a:rPr>
              <a:t> et </a:t>
            </a:r>
            <a:r>
              <a:rPr lang="en-US" sz="1100" err="1">
                <a:solidFill>
                  <a:schemeClr val="tx1">
                    <a:lumMod val="50000"/>
                    <a:lumOff val="50000"/>
                  </a:schemeClr>
                </a:solidFill>
              </a:rPr>
              <a:t>accumsan</a:t>
            </a:r>
            <a:r>
              <a:rPr lang="en-US" sz="1100">
                <a:solidFill>
                  <a:schemeClr val="tx1">
                    <a:lumMod val="50000"/>
                    <a:lumOff val="50000"/>
                  </a:schemeClr>
                </a:solidFill>
              </a:rPr>
              <a:t> et </a:t>
            </a:r>
            <a:r>
              <a:rPr lang="en-US" sz="1100" err="1">
                <a:solidFill>
                  <a:schemeClr val="tx1">
                    <a:lumMod val="50000"/>
                    <a:lumOff val="50000"/>
                  </a:schemeClr>
                </a:solidFill>
              </a:rPr>
              <a:t>iusto</a:t>
            </a:r>
            <a:r>
              <a:rPr lang="en-US" sz="1100">
                <a:solidFill>
                  <a:schemeClr val="tx1">
                    <a:lumMod val="50000"/>
                    <a:lumOff val="50000"/>
                  </a:schemeClr>
                </a:solidFill>
              </a:rPr>
              <a:t> </a:t>
            </a:r>
            <a:r>
              <a:rPr lang="en-US" sz="1100" err="1">
                <a:solidFill>
                  <a:schemeClr val="tx1">
                    <a:lumMod val="50000"/>
                    <a:lumOff val="50000"/>
                  </a:schemeClr>
                </a:solidFill>
              </a:rPr>
              <a:t>odio</a:t>
            </a:r>
            <a:r>
              <a:rPr lang="en-US" sz="1100">
                <a:solidFill>
                  <a:schemeClr val="tx1">
                    <a:lumMod val="50000"/>
                    <a:lumOff val="50000"/>
                  </a:schemeClr>
                </a:solidFill>
              </a:rPr>
              <a:t> </a:t>
            </a:r>
            <a:r>
              <a:rPr lang="en-US" sz="1100" err="1">
                <a:solidFill>
                  <a:schemeClr val="tx1">
                    <a:lumMod val="50000"/>
                    <a:lumOff val="50000"/>
                  </a:schemeClr>
                </a:solidFill>
              </a:rPr>
              <a:t>dignissim</a:t>
            </a:r>
            <a:r>
              <a:rPr lang="en-US" sz="1100">
                <a:solidFill>
                  <a:schemeClr val="tx1">
                    <a:lumMod val="50000"/>
                    <a:lumOff val="50000"/>
                  </a:schemeClr>
                </a:solidFill>
              </a:rPr>
              <a:t> qui </a:t>
            </a:r>
            <a:r>
              <a:rPr lang="en-US" sz="1100" err="1">
                <a:solidFill>
                  <a:schemeClr val="tx1">
                    <a:lumMod val="50000"/>
                    <a:lumOff val="50000"/>
                  </a:schemeClr>
                </a:solidFill>
              </a:rPr>
              <a:t>blandit</a:t>
            </a:r>
            <a:r>
              <a:rPr lang="en-US" sz="1100">
                <a:solidFill>
                  <a:schemeClr val="tx1">
                    <a:lumMod val="50000"/>
                    <a:lumOff val="50000"/>
                  </a:schemeClr>
                </a:solidFill>
              </a:rPr>
              <a:t> </a:t>
            </a:r>
            <a:r>
              <a:rPr lang="en-US" sz="1100" err="1">
                <a:solidFill>
                  <a:schemeClr val="tx1">
                    <a:lumMod val="50000"/>
                    <a:lumOff val="50000"/>
                  </a:schemeClr>
                </a:solidFill>
              </a:rPr>
              <a:t>praesent</a:t>
            </a:r>
            <a:r>
              <a:rPr lang="en-US" sz="1100">
                <a:solidFill>
                  <a:schemeClr val="tx1">
                    <a:lumMod val="50000"/>
                    <a:lumOff val="50000"/>
                  </a:schemeClr>
                </a:solidFill>
              </a:rPr>
              <a:t> </a:t>
            </a:r>
            <a:r>
              <a:rPr lang="en-US" sz="1100" err="1">
                <a:solidFill>
                  <a:schemeClr val="tx1">
                    <a:lumMod val="50000"/>
                    <a:lumOff val="50000"/>
                  </a:schemeClr>
                </a:solidFill>
              </a:rPr>
              <a:t>luptatum</a:t>
            </a:r>
            <a:r>
              <a:rPr lang="en-US" sz="1100">
                <a:solidFill>
                  <a:schemeClr val="tx1">
                    <a:lumMod val="50000"/>
                    <a:lumOff val="50000"/>
                  </a:schemeClr>
                </a:solidFill>
              </a:rPr>
              <a:t> </a:t>
            </a:r>
            <a:r>
              <a:rPr lang="en-US" sz="1100" err="1">
                <a:solidFill>
                  <a:schemeClr val="tx1">
                    <a:lumMod val="50000"/>
                    <a:lumOff val="50000"/>
                  </a:schemeClr>
                </a:solidFill>
              </a:rPr>
              <a:t>zzril</a:t>
            </a:r>
            <a:r>
              <a:rPr lang="en-US" sz="1100">
                <a:solidFill>
                  <a:schemeClr val="tx1">
                    <a:lumMod val="50000"/>
                    <a:lumOff val="50000"/>
                  </a:schemeClr>
                </a:solidFill>
              </a:rPr>
              <a:t> </a:t>
            </a:r>
            <a:r>
              <a:rPr lang="en-US" sz="1100" err="1">
                <a:solidFill>
                  <a:schemeClr val="tx1">
                    <a:lumMod val="50000"/>
                    <a:lumOff val="50000"/>
                  </a:schemeClr>
                </a:solidFill>
              </a:rPr>
              <a:t>delenit</a:t>
            </a:r>
            <a:r>
              <a:rPr lang="en-US" sz="1100">
                <a:solidFill>
                  <a:schemeClr val="tx1">
                    <a:lumMod val="50000"/>
                    <a:lumOff val="50000"/>
                  </a:schemeClr>
                </a:solidFill>
              </a:rPr>
              <a:t> </a:t>
            </a:r>
            <a:r>
              <a:rPr lang="en-US" sz="1100" err="1">
                <a:solidFill>
                  <a:schemeClr val="tx1">
                    <a:lumMod val="50000"/>
                    <a:lumOff val="50000"/>
                  </a:schemeClr>
                </a:solidFill>
              </a:rPr>
              <a:t>augue</a:t>
            </a:r>
            <a:r>
              <a:rPr lang="en-US" sz="1100">
                <a:solidFill>
                  <a:schemeClr val="tx1">
                    <a:lumMod val="50000"/>
                    <a:lumOff val="50000"/>
                  </a:schemeClr>
                </a:solidFill>
              </a:rPr>
              <a:t> </a:t>
            </a:r>
            <a:r>
              <a:rPr lang="en-US" sz="1100" err="1">
                <a:solidFill>
                  <a:schemeClr val="tx1">
                    <a:lumMod val="50000"/>
                    <a:lumOff val="50000"/>
                  </a:schemeClr>
                </a:solidFill>
              </a:rPr>
              <a:t>duis</a:t>
            </a:r>
            <a:r>
              <a:rPr lang="en-US" sz="1100">
                <a:solidFill>
                  <a:schemeClr val="tx1">
                    <a:lumMod val="50000"/>
                    <a:lumOff val="50000"/>
                  </a:schemeClr>
                </a:solidFill>
              </a:rPr>
              <a:t> dolore </a:t>
            </a:r>
            <a:r>
              <a:rPr lang="en-US" sz="1100" err="1">
                <a:solidFill>
                  <a:schemeClr val="tx1">
                    <a:lumMod val="50000"/>
                    <a:lumOff val="50000"/>
                  </a:schemeClr>
                </a:solidFill>
              </a:rPr>
              <a:t>te</a:t>
            </a:r>
            <a:r>
              <a:rPr lang="en-US" sz="1100">
                <a:solidFill>
                  <a:schemeClr val="tx1">
                    <a:lumMod val="50000"/>
                    <a:lumOff val="50000"/>
                  </a:schemeClr>
                </a:solidFill>
              </a:rPr>
              <a:t> </a:t>
            </a:r>
            <a:r>
              <a:rPr lang="en-US" sz="1100" err="1">
                <a:solidFill>
                  <a:schemeClr val="tx1">
                    <a:lumMod val="50000"/>
                    <a:lumOff val="50000"/>
                  </a:schemeClr>
                </a:solidFill>
              </a:rPr>
              <a:t>feugait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a:t>
            </a:r>
            <a:r>
              <a:rPr lang="en-US" sz="1100">
                <a:solidFill>
                  <a:schemeClr val="tx1">
                    <a:lumMod val="50000"/>
                    <a:lumOff val="50000"/>
                  </a:schemeClr>
                </a:solidFill>
              </a:rPr>
              <a:t>.</a:t>
            </a:r>
          </a:p>
          <a:p>
            <a:endParaRPr lang="en-US" sz="1100">
              <a:solidFill>
                <a:schemeClr val="tx1">
                  <a:lumMod val="50000"/>
                  <a:lumOff val="50000"/>
                </a:schemeClr>
              </a:solidFill>
            </a:endParaRPr>
          </a:p>
        </p:txBody>
      </p:sp>
      <p:sp>
        <p:nvSpPr>
          <p:cNvPr id="19" name="Footer Placeholder 4">
            <a:extLst>
              <a:ext uri="{FF2B5EF4-FFF2-40B4-BE49-F238E27FC236}">
                <a16:creationId xmlns:a16="http://schemas.microsoft.com/office/drawing/2014/main" id="{34F6EE48-FA29-4934-9C3E-627FD4DCF26C}"/>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8" name="Titolo 1">
            <a:extLst>
              <a:ext uri="{FF2B5EF4-FFF2-40B4-BE49-F238E27FC236}">
                <a16:creationId xmlns:a16="http://schemas.microsoft.com/office/drawing/2014/main" id="{679ADAEA-6342-47F9-BAF5-49F36F26D21F}"/>
              </a:ext>
            </a:extLst>
          </p:cNvPr>
          <p:cNvSpPr>
            <a:spLocks noGrp="1"/>
          </p:cNvSpPr>
          <p:nvPr>
            <p:ph type="title"/>
          </p:nvPr>
        </p:nvSpPr>
        <p:spPr>
          <a:xfrm>
            <a:off x="874713" y="441326"/>
            <a:ext cx="10442573" cy="970948"/>
          </a:xfrm>
        </p:spPr>
        <p:txBody>
          <a:bodyPr/>
          <a:lstStyle/>
          <a:p>
            <a:r>
              <a:rPr lang="it-IT"/>
              <a:t>Fare clic per modificare lo stile del titolo</a:t>
            </a:r>
          </a:p>
        </p:txBody>
      </p:sp>
      <p:cxnSp>
        <p:nvCxnSpPr>
          <p:cNvPr id="11" name="Straight Connector 8">
            <a:extLst>
              <a:ext uri="{FF2B5EF4-FFF2-40B4-BE49-F238E27FC236}">
                <a16:creationId xmlns:a16="http://schemas.microsoft.com/office/drawing/2014/main" id="{82FD73D6-07F8-8147-AC3B-F0093467BBDD}"/>
              </a:ext>
            </a:extLst>
          </p:cNvPr>
          <p:cNvCxnSpPr/>
          <p:nvPr userDrawn="1"/>
        </p:nvCxnSpPr>
        <p:spPr>
          <a:xfrm flipH="1">
            <a:off x="335" y="1381153"/>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3331DCCA-F396-C349-A912-998E8F3F3C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
        <p:nvSpPr>
          <p:cNvPr id="10" name="Slide Number Placeholder 5">
            <a:extLst>
              <a:ext uri="{FF2B5EF4-FFF2-40B4-BE49-F238E27FC236}">
                <a16:creationId xmlns:a16="http://schemas.microsoft.com/office/drawing/2014/main" id="{85DA8BD2-BBA5-B945-B553-747F3F72EF61}"/>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Tree>
    <p:extLst>
      <p:ext uri="{BB962C8B-B14F-4D97-AF65-F5344CB8AC3E}">
        <p14:creationId xmlns:p14="http://schemas.microsoft.com/office/powerpoint/2010/main" val="941517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lide testo e immagine 6 ">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27B054F5-CDE4-460B-A482-86C3CB326042}"/>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5989318" y="0"/>
            <a:ext cx="6173787" cy="6858000"/>
          </a:xfrm>
          <a:prstGeom prst="rect">
            <a:avLst/>
          </a:prstGeom>
        </p:spPr>
        <p:txBody>
          <a:bodyPr anchor="ctr"/>
          <a:lstStyle>
            <a:lvl1pPr marL="0" indent="0" algn="ctr">
              <a:buNone/>
              <a:defRPr/>
            </a:lvl1pPr>
          </a:lstStyle>
          <a:p>
            <a:r>
              <a:rPr lang="en-US"/>
              <a:t>PICTURE</a:t>
            </a:r>
          </a:p>
        </p:txBody>
      </p:sp>
      <p:sp>
        <p:nvSpPr>
          <p:cNvPr id="15" name="Footer Placeholder 4">
            <a:extLst>
              <a:ext uri="{FF2B5EF4-FFF2-40B4-BE49-F238E27FC236}">
                <a16:creationId xmlns:a16="http://schemas.microsoft.com/office/drawing/2014/main" id="{2F8E2841-BA07-4103-A253-44B6C589B7A7}"/>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C07B31A2-8DE5-4E64-9580-CAB6A9179233}"/>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itolo 1">
            <a:extLst>
              <a:ext uri="{FF2B5EF4-FFF2-40B4-BE49-F238E27FC236}">
                <a16:creationId xmlns:a16="http://schemas.microsoft.com/office/drawing/2014/main" id="{9BCDF6CA-F3DD-4EAC-B697-DF996CD345A8}"/>
              </a:ext>
            </a:extLst>
          </p:cNvPr>
          <p:cNvSpPr>
            <a:spLocks noGrp="1"/>
          </p:cNvSpPr>
          <p:nvPr>
            <p:ph type="title"/>
          </p:nvPr>
        </p:nvSpPr>
        <p:spPr>
          <a:xfrm>
            <a:off x="874713" y="441326"/>
            <a:ext cx="4915833" cy="970948"/>
          </a:xfrm>
        </p:spPr>
        <p:txBody>
          <a:bodyPr/>
          <a:lstStyle/>
          <a:p>
            <a:r>
              <a:rPr lang="it-IT"/>
              <a:t>Fare clic per modificare lo stile del titolo</a:t>
            </a:r>
          </a:p>
        </p:txBody>
      </p:sp>
      <p:cxnSp>
        <p:nvCxnSpPr>
          <p:cNvPr id="10" name="Straight Connector 8">
            <a:extLst>
              <a:ext uri="{FF2B5EF4-FFF2-40B4-BE49-F238E27FC236}">
                <a16:creationId xmlns:a16="http://schemas.microsoft.com/office/drawing/2014/main" id="{D8FC9D2B-FFC1-6B4E-8B1E-A831A7B7B365}"/>
              </a:ext>
            </a:extLst>
          </p:cNvPr>
          <p:cNvCxnSpPr/>
          <p:nvPr userDrawn="1"/>
        </p:nvCxnSpPr>
        <p:spPr>
          <a:xfrm flipH="1">
            <a:off x="335" y="1381153"/>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FE778A95-1324-8240-B3FD-B184C30212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Tree>
    <p:extLst>
      <p:ext uri="{BB962C8B-B14F-4D97-AF65-F5344CB8AC3E}">
        <p14:creationId xmlns:p14="http://schemas.microsoft.com/office/powerpoint/2010/main" val="24892937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ide testo e immagin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B406C-EE1E-4E09-B618-95AB1ECAAD6B}"/>
              </a:ext>
            </a:extLst>
          </p:cNvPr>
          <p:cNvSpPr/>
          <p:nvPr userDrawn="1"/>
        </p:nvSpPr>
        <p:spPr>
          <a:xfrm>
            <a:off x="5989318" y="-3294"/>
            <a:ext cx="6202682" cy="6861294"/>
          </a:xfrm>
          <a:prstGeom prst="rect">
            <a:avLst/>
          </a:prstGeom>
          <a:solidFill>
            <a:srgbClr val="30256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6259328" y="508884"/>
            <a:ext cx="6202682" cy="6858000"/>
          </a:xfrm>
          <a:prstGeom prst="rect">
            <a:avLst/>
          </a:prstGeom>
        </p:spPr>
        <p:txBody>
          <a:bodyPr anchor="ctr"/>
          <a:lstStyle>
            <a:lvl1pPr marL="0" indent="0" algn="ctr">
              <a:buNone/>
              <a:defRPr/>
            </a:lvl1pPr>
          </a:lstStyle>
          <a:p>
            <a:r>
              <a:rPr lang="en-US"/>
              <a:t>PICTURE</a:t>
            </a:r>
          </a:p>
        </p:txBody>
      </p:sp>
      <p:sp>
        <p:nvSpPr>
          <p:cNvPr id="16" name="Footer Placeholder 4">
            <a:extLst>
              <a:ext uri="{FF2B5EF4-FFF2-40B4-BE49-F238E27FC236}">
                <a16:creationId xmlns:a16="http://schemas.microsoft.com/office/drawing/2014/main" id="{FDDF8E41-8853-4E57-92BE-054C70427F4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7" name="Slide Number Placeholder 5">
            <a:extLst>
              <a:ext uri="{FF2B5EF4-FFF2-40B4-BE49-F238E27FC236}">
                <a16:creationId xmlns:a16="http://schemas.microsoft.com/office/drawing/2014/main" id="{D3D84D5D-8591-4CED-BA99-222FAE5BA686}"/>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ext Placeholder 26">
            <a:extLst>
              <a:ext uri="{FF2B5EF4-FFF2-40B4-BE49-F238E27FC236}">
                <a16:creationId xmlns:a16="http://schemas.microsoft.com/office/drawing/2014/main" id="{4EFD55CF-F920-4082-A3D3-F515EF387F15}"/>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3" name="Titolo 1">
            <a:extLst>
              <a:ext uri="{FF2B5EF4-FFF2-40B4-BE49-F238E27FC236}">
                <a16:creationId xmlns:a16="http://schemas.microsoft.com/office/drawing/2014/main" id="{0F02E5C7-AA58-4CBB-8CA9-AD5A730D0B16}"/>
              </a:ext>
            </a:extLst>
          </p:cNvPr>
          <p:cNvSpPr>
            <a:spLocks noGrp="1"/>
          </p:cNvSpPr>
          <p:nvPr>
            <p:ph type="title"/>
          </p:nvPr>
        </p:nvSpPr>
        <p:spPr>
          <a:xfrm>
            <a:off x="874713" y="441326"/>
            <a:ext cx="4915833" cy="970948"/>
          </a:xfrm>
        </p:spPr>
        <p:txBody>
          <a:bodyPr/>
          <a:lstStyle/>
          <a:p>
            <a:r>
              <a:rPr lang="it-IT"/>
              <a:t>Fare clic per modificare lo stile del titolo</a:t>
            </a:r>
          </a:p>
        </p:txBody>
      </p:sp>
      <p:cxnSp>
        <p:nvCxnSpPr>
          <p:cNvPr id="12" name="Straight Connector 8">
            <a:extLst>
              <a:ext uri="{FF2B5EF4-FFF2-40B4-BE49-F238E27FC236}">
                <a16:creationId xmlns:a16="http://schemas.microsoft.com/office/drawing/2014/main" id="{D4F33BE5-3C0D-8A4C-B1D3-90CB968D62F5}"/>
              </a:ext>
            </a:extLst>
          </p:cNvPr>
          <p:cNvCxnSpPr/>
          <p:nvPr userDrawn="1"/>
        </p:nvCxnSpPr>
        <p:spPr>
          <a:xfrm flipH="1">
            <a:off x="335" y="1381153"/>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EDDE5FAC-4645-D14C-8D0B-2D3676B49603}"/>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t="-7" b="-7"/>
          <a:stretch/>
        </p:blipFill>
        <p:spPr>
          <a:xfrm>
            <a:off x="8822389" y="-922385"/>
            <a:ext cx="3369276" cy="9606027"/>
          </a:xfrm>
          <a:prstGeom prst="rect">
            <a:avLst/>
          </a:prstGeom>
        </p:spPr>
      </p:pic>
    </p:spTree>
    <p:extLst>
      <p:ext uri="{BB962C8B-B14F-4D97-AF65-F5344CB8AC3E}">
        <p14:creationId xmlns:p14="http://schemas.microsoft.com/office/powerpoint/2010/main" val="14186661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lide testo 2 colon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C8F83C-F606-4E79-BDE0-5F1B9E39756A}"/>
              </a:ext>
            </a:extLst>
          </p:cNvPr>
          <p:cNvSpPr>
            <a:spLocks noGrp="1"/>
          </p:cNvSpPr>
          <p:nvPr>
            <p:ph type="body" sz="quarter" idx="12"/>
          </p:nvPr>
        </p:nvSpPr>
        <p:spPr>
          <a:xfrm>
            <a:off x="1264883" y="2081771"/>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25A9C763-A46A-4029-884F-0461ECAE709C}"/>
              </a:ext>
            </a:extLst>
          </p:cNvPr>
          <p:cNvCxnSpPr/>
          <p:nvPr userDrawn="1"/>
        </p:nvCxnSpPr>
        <p:spPr>
          <a:xfrm>
            <a:off x="5953124" y="2081771"/>
            <a:ext cx="0" cy="4099954"/>
          </a:xfrm>
          <a:prstGeom prst="line">
            <a:avLst/>
          </a:prstGeom>
          <a:ln>
            <a:solidFill>
              <a:srgbClr val="302563"/>
            </a:solidFill>
          </a:ln>
        </p:spPr>
        <p:style>
          <a:lnRef idx="1">
            <a:schemeClr val="accent1"/>
          </a:lnRef>
          <a:fillRef idx="0">
            <a:schemeClr val="accent1"/>
          </a:fillRef>
          <a:effectRef idx="0">
            <a:schemeClr val="accent1"/>
          </a:effectRef>
          <a:fontRef idx="minor">
            <a:schemeClr val="tx1"/>
          </a:fontRef>
        </p:style>
      </p:cxnSp>
      <p:sp>
        <p:nvSpPr>
          <p:cNvPr id="11" name="Titolo 10">
            <a:extLst>
              <a:ext uri="{FF2B5EF4-FFF2-40B4-BE49-F238E27FC236}">
                <a16:creationId xmlns:a16="http://schemas.microsoft.com/office/drawing/2014/main" id="{41748C3B-78F6-46BF-96E3-4E1B3FBE007E}"/>
              </a:ext>
            </a:extLst>
          </p:cNvPr>
          <p:cNvSpPr>
            <a:spLocks noGrp="1"/>
          </p:cNvSpPr>
          <p:nvPr>
            <p:ph type="title"/>
          </p:nvPr>
        </p:nvSpPr>
        <p:spPr>
          <a:xfrm>
            <a:off x="874713" y="441326"/>
            <a:ext cx="10442573" cy="970948"/>
          </a:xfrm>
        </p:spPr>
        <p:txBody>
          <a:bodyPr/>
          <a:lstStyle/>
          <a:p>
            <a:endParaRPr lang="it-IT"/>
          </a:p>
        </p:txBody>
      </p:sp>
      <p:sp>
        <p:nvSpPr>
          <p:cNvPr id="15" name="Footer Placeholder 4">
            <a:extLst>
              <a:ext uri="{FF2B5EF4-FFF2-40B4-BE49-F238E27FC236}">
                <a16:creationId xmlns:a16="http://schemas.microsoft.com/office/drawing/2014/main" id="{B23528B4-F42B-4458-9F5E-B88452AE343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1360E454-2558-44ED-A8DA-53FB9D8D170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0" name="Text Placeholder 5">
            <a:extLst>
              <a:ext uri="{FF2B5EF4-FFF2-40B4-BE49-F238E27FC236}">
                <a16:creationId xmlns:a16="http://schemas.microsoft.com/office/drawing/2014/main" id="{F093A5CE-29E0-45E6-ACC6-86CB22639C8B}"/>
              </a:ext>
            </a:extLst>
          </p:cNvPr>
          <p:cNvSpPr>
            <a:spLocks noGrp="1"/>
          </p:cNvSpPr>
          <p:nvPr>
            <p:ph type="body" sz="quarter" idx="31"/>
          </p:nvPr>
        </p:nvSpPr>
        <p:spPr>
          <a:xfrm>
            <a:off x="6095999" y="2085360"/>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3" name="Straight Connector 8">
            <a:extLst>
              <a:ext uri="{FF2B5EF4-FFF2-40B4-BE49-F238E27FC236}">
                <a16:creationId xmlns:a16="http://schemas.microsoft.com/office/drawing/2014/main" id="{94DA5B26-A373-874C-B59D-682EC8467A8E}"/>
              </a:ext>
            </a:extLst>
          </p:cNvPr>
          <p:cNvCxnSpPr/>
          <p:nvPr userDrawn="1"/>
        </p:nvCxnSpPr>
        <p:spPr>
          <a:xfrm flipH="1">
            <a:off x="335" y="1381153"/>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id="{D22CB650-C4A5-D24B-81C2-9930856613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Tree>
    <p:extLst>
      <p:ext uri="{BB962C8B-B14F-4D97-AF65-F5344CB8AC3E}">
        <p14:creationId xmlns:p14="http://schemas.microsoft.com/office/powerpoint/2010/main" val="39795892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lide runner + testo">
    <p:spTree>
      <p:nvGrpSpPr>
        <p:cNvPr id="1" name=""/>
        <p:cNvGrpSpPr/>
        <p:nvPr/>
      </p:nvGrpSpPr>
      <p:grpSpPr>
        <a:xfrm>
          <a:off x="0" y="0"/>
          <a:ext cx="0" cy="0"/>
          <a:chOff x="0" y="0"/>
          <a:chExt cx="0" cy="0"/>
        </a:xfrm>
      </p:grpSpPr>
      <p:sp>
        <p:nvSpPr>
          <p:cNvPr id="8" name="Text Placeholder 34">
            <a:extLst>
              <a:ext uri="{FF2B5EF4-FFF2-40B4-BE49-F238E27FC236}">
                <a16:creationId xmlns:a16="http://schemas.microsoft.com/office/drawing/2014/main" id="{3E7AABE9-A9E4-45A2-B8AE-2F19483CAB04}"/>
              </a:ext>
            </a:extLst>
          </p:cNvPr>
          <p:cNvSpPr>
            <a:spLocks noGrp="1"/>
          </p:cNvSpPr>
          <p:nvPr>
            <p:ph type="body" sz="quarter" idx="51"/>
          </p:nvPr>
        </p:nvSpPr>
        <p:spPr>
          <a:xfrm>
            <a:off x="743761" y="1917401"/>
            <a:ext cx="2863597" cy="1858732"/>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800" b="1" kern="0" smtClean="0">
                <a:solidFill>
                  <a:srgbClr val="302563"/>
                </a:solidFill>
                <a:latin typeface="+mn-lt"/>
                <a:ea typeface="Roboto" charset="0"/>
                <a:cs typeface="Roboto" charset="0"/>
                <a:sym typeface="Helvetica Light"/>
              </a:defRPr>
            </a:lvl1pPr>
            <a:lvl2pPr>
              <a:defRPr sz="2000">
                <a:solidFill>
                  <a:srgbClr val="9AA2AC"/>
                </a:solidFill>
              </a:defRPr>
            </a:lvl2pPr>
            <a:lvl3pPr>
              <a:defRPr sz="1800">
                <a:solidFill>
                  <a:srgbClr val="9AA2AC"/>
                </a:solidFill>
              </a:defRPr>
            </a:lvl3pPr>
            <a:lvl4pPr>
              <a:defRPr sz="1600">
                <a:solidFill>
                  <a:srgbClr val="9AA2AC"/>
                </a:solidFill>
              </a:defRPr>
            </a:lvl4pPr>
            <a:lvl5pPr>
              <a:defRPr sz="1600">
                <a:solidFill>
                  <a:srgbClr val="9AA2AC"/>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cxnSp>
        <p:nvCxnSpPr>
          <p:cNvPr id="12" name="Straight Connector 11">
            <a:extLst>
              <a:ext uri="{FF2B5EF4-FFF2-40B4-BE49-F238E27FC236}">
                <a16:creationId xmlns:a16="http://schemas.microsoft.com/office/drawing/2014/main" id="{182A47BD-6FB8-4F69-80B2-4EEEDC3EDF0A}"/>
              </a:ext>
            </a:extLst>
          </p:cNvPr>
          <p:cNvCxnSpPr>
            <a:cxnSpLocks/>
          </p:cNvCxnSpPr>
          <p:nvPr userDrawn="1"/>
        </p:nvCxnSpPr>
        <p:spPr>
          <a:xfrm>
            <a:off x="3687187" y="1917402"/>
            <a:ext cx="0" cy="4321472"/>
          </a:xfrm>
          <a:prstGeom prst="line">
            <a:avLst/>
          </a:prstGeom>
          <a:ln>
            <a:solidFill>
              <a:srgbClr val="302563"/>
            </a:solidFill>
          </a:ln>
        </p:spPr>
        <p:style>
          <a:lnRef idx="1">
            <a:schemeClr val="accent1"/>
          </a:lnRef>
          <a:fillRef idx="0">
            <a:schemeClr val="accent1"/>
          </a:fillRef>
          <a:effectRef idx="0">
            <a:schemeClr val="accent1"/>
          </a:effectRef>
          <a:fontRef idx="minor">
            <a:schemeClr val="tx1"/>
          </a:fontRef>
        </p:style>
      </p:cxnSp>
      <p:sp>
        <p:nvSpPr>
          <p:cNvPr id="20" name="Text Placeholder 34">
            <a:extLst>
              <a:ext uri="{FF2B5EF4-FFF2-40B4-BE49-F238E27FC236}">
                <a16:creationId xmlns:a16="http://schemas.microsoft.com/office/drawing/2014/main" id="{DB60BE02-8E35-4792-8E95-B0D784B47A33}"/>
              </a:ext>
            </a:extLst>
          </p:cNvPr>
          <p:cNvSpPr>
            <a:spLocks noGrp="1"/>
          </p:cNvSpPr>
          <p:nvPr>
            <p:ph type="body" sz="quarter" idx="56" hasCustomPrompt="1"/>
          </p:nvPr>
        </p:nvSpPr>
        <p:spPr>
          <a:xfrm>
            <a:off x="3768133" y="1917401"/>
            <a:ext cx="7549154" cy="4282432"/>
          </a:xfrm>
          <a:prstGeom prst="rect">
            <a:avLst/>
          </a:prstGeom>
        </p:spPr>
        <p:txBody>
          <a:bodyPr anchor="t">
            <a:noAutofit/>
          </a:bodyPr>
          <a:lstStyle>
            <a:lvl1pPr marL="266700" marR="0" indent="-266700" algn="l" defTabSz="914400" rtl="0" eaLnBrk="1" fontAlgn="auto" latinLnBrk="0" hangingPunct="1">
              <a:lnSpc>
                <a:spcPct val="100000"/>
              </a:lnSpc>
              <a:spcBef>
                <a:spcPts val="300"/>
              </a:spcBef>
              <a:spcAft>
                <a:spcPts val="0"/>
              </a:spcAft>
              <a:buClrTx/>
              <a:buSzTx/>
              <a:buFontTx/>
              <a:buBlip>
                <a:blip r:embed="rId2"/>
              </a:buBlip>
              <a:tabLst/>
              <a:defRPr lang="en-US" sz="1800" kern="0" smtClean="0">
                <a:solidFill>
                  <a:schemeClr val="bg1">
                    <a:lumMod val="50000"/>
                  </a:schemeClr>
                </a:solidFill>
                <a:ea typeface="Roboto" charset="0"/>
                <a:cs typeface="Roboto" charset="0"/>
                <a:sym typeface="Helvetica Light"/>
              </a:defRPr>
            </a:lvl1pPr>
            <a:lvl2pPr marL="442913" indent="-228600">
              <a:lnSpc>
                <a:spcPct val="100000"/>
              </a:lnSpc>
              <a:spcBef>
                <a:spcPts val="300"/>
              </a:spcBef>
              <a:buFontTx/>
              <a:buBlip>
                <a:blip r:embed="rId3"/>
              </a:buBlip>
              <a:defRPr sz="1800">
                <a:solidFill>
                  <a:schemeClr val="bg1">
                    <a:lumMod val="50000"/>
                  </a:schemeClr>
                </a:solidFill>
              </a:defRPr>
            </a:lvl2pPr>
            <a:lvl3pPr marL="715963" indent="-228600">
              <a:lnSpc>
                <a:spcPct val="100000"/>
              </a:lnSpc>
              <a:spcBef>
                <a:spcPts val="300"/>
              </a:spcBef>
              <a:buFontTx/>
              <a:buBlip>
                <a:blip r:embed="rId3"/>
              </a:buBlip>
              <a:defRPr sz="1800">
                <a:solidFill>
                  <a:schemeClr val="bg1">
                    <a:lumMod val="50000"/>
                  </a:schemeClr>
                </a:solidFill>
              </a:defRPr>
            </a:lvl3pPr>
            <a:lvl4pPr>
              <a:defRPr sz="1600">
                <a:solidFill>
                  <a:srgbClr val="9AA2AC"/>
                </a:solidFill>
              </a:defRPr>
            </a:lvl4pPr>
            <a:lvl5pPr>
              <a:defRPr sz="1600">
                <a:solidFill>
                  <a:srgbClr val="9AA2AC"/>
                </a:solidFill>
              </a:defRPr>
            </a:lvl5pPr>
          </a:lstStyle>
          <a:p>
            <a:pPr lvl="0"/>
            <a:r>
              <a:rPr lang="en-US"/>
              <a:t>Edit Master text styles</a:t>
            </a:r>
          </a:p>
          <a:p>
            <a:pPr lvl="1"/>
            <a:r>
              <a:rPr lang="en-US"/>
              <a:t>Second level</a:t>
            </a:r>
          </a:p>
          <a:p>
            <a:pPr lvl="2"/>
            <a:r>
              <a:rPr lang="en-US"/>
              <a:t>Third level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sp>
        <p:nvSpPr>
          <p:cNvPr id="19" name="Chart Placeholder 13">
            <a:extLst>
              <a:ext uri="{FF2B5EF4-FFF2-40B4-BE49-F238E27FC236}">
                <a16:creationId xmlns:a16="http://schemas.microsoft.com/office/drawing/2014/main" id="{4706FA26-CCF5-4920-9991-7D806433D8E6}"/>
              </a:ext>
            </a:extLst>
          </p:cNvPr>
          <p:cNvSpPr>
            <a:spLocks noGrp="1"/>
          </p:cNvSpPr>
          <p:nvPr>
            <p:ph type="chart" sz="quarter" idx="58" hasCustomPrompt="1"/>
          </p:nvPr>
        </p:nvSpPr>
        <p:spPr>
          <a:xfrm>
            <a:off x="743761" y="3776105"/>
            <a:ext cx="2863597" cy="2423728"/>
          </a:xfrm>
          <a:prstGeom prst="rect">
            <a:avLst/>
          </a:prstGeom>
        </p:spPr>
        <p:txBody>
          <a:bodyPr anchor="ctr"/>
          <a:lstStyle>
            <a:lvl1pPr marL="0" indent="0" algn="ctr">
              <a:buNone/>
              <a:defRPr/>
            </a:lvl1pPr>
          </a:lstStyle>
          <a:p>
            <a:r>
              <a:rPr lang="en-US"/>
              <a:t>Chart</a:t>
            </a:r>
          </a:p>
        </p:txBody>
      </p:sp>
      <p:sp>
        <p:nvSpPr>
          <p:cNvPr id="15" name="Titolo 10">
            <a:extLst>
              <a:ext uri="{FF2B5EF4-FFF2-40B4-BE49-F238E27FC236}">
                <a16:creationId xmlns:a16="http://schemas.microsoft.com/office/drawing/2014/main" id="{3880B8A6-3C81-4059-8308-20176553E03B}"/>
              </a:ext>
            </a:extLst>
          </p:cNvPr>
          <p:cNvSpPr>
            <a:spLocks noGrp="1"/>
          </p:cNvSpPr>
          <p:nvPr>
            <p:ph type="title"/>
          </p:nvPr>
        </p:nvSpPr>
        <p:spPr>
          <a:xfrm>
            <a:off x="874713" y="441326"/>
            <a:ext cx="10442573" cy="970948"/>
          </a:xfrm>
        </p:spPr>
        <p:txBody>
          <a:bodyPr/>
          <a:lstStyle/>
          <a:p>
            <a:endParaRPr lang="it-IT"/>
          </a:p>
        </p:txBody>
      </p:sp>
      <p:sp>
        <p:nvSpPr>
          <p:cNvPr id="21" name="Footer Placeholder 4">
            <a:extLst>
              <a:ext uri="{FF2B5EF4-FFF2-40B4-BE49-F238E27FC236}">
                <a16:creationId xmlns:a16="http://schemas.microsoft.com/office/drawing/2014/main" id="{45665C14-704F-4527-A22B-F0C5D6BB3973}"/>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2" name="Slide Number Placeholder 5">
            <a:extLst>
              <a:ext uri="{FF2B5EF4-FFF2-40B4-BE49-F238E27FC236}">
                <a16:creationId xmlns:a16="http://schemas.microsoft.com/office/drawing/2014/main" id="{8EBBDFE1-DE28-475A-93B2-8551A1F53F89}"/>
              </a:ext>
            </a:extLst>
          </p:cNvPr>
          <p:cNvSpPr txBox="1">
            <a:spLocks/>
          </p:cNvSpPr>
          <p:nvPr userDrawn="1"/>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a:p>
        </p:txBody>
      </p:sp>
      <p:cxnSp>
        <p:nvCxnSpPr>
          <p:cNvPr id="14" name="Straight Connector 8">
            <a:extLst>
              <a:ext uri="{FF2B5EF4-FFF2-40B4-BE49-F238E27FC236}">
                <a16:creationId xmlns:a16="http://schemas.microsoft.com/office/drawing/2014/main" id="{8D285E87-4700-A34B-8B3A-20D2498568FE}"/>
              </a:ext>
            </a:extLst>
          </p:cNvPr>
          <p:cNvCxnSpPr/>
          <p:nvPr userDrawn="1"/>
        </p:nvCxnSpPr>
        <p:spPr>
          <a:xfrm flipH="1">
            <a:off x="335" y="1381153"/>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AC1E649E-F66C-6745-B170-8A29279341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Tree>
    <p:extLst>
      <p:ext uri="{BB962C8B-B14F-4D97-AF65-F5344CB8AC3E}">
        <p14:creationId xmlns:p14="http://schemas.microsoft.com/office/powerpoint/2010/main" val="155890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sto e immagine 2">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Footer Placeholder 4">
            <a:extLst>
              <a:ext uri="{FF2B5EF4-FFF2-40B4-BE49-F238E27FC236}">
                <a16:creationId xmlns:a16="http://schemas.microsoft.com/office/drawing/2014/main" id="{D1811B3C-9DBF-47A0-8D90-A15D785A887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AA19D6C1-4293-4533-B7D7-2AF7706E0CFA}"/>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7" name="Straight Connector 4">
            <a:extLst>
              <a:ext uri="{FF2B5EF4-FFF2-40B4-BE49-F238E27FC236}">
                <a16:creationId xmlns:a16="http://schemas.microsoft.com/office/drawing/2014/main" id="{E5217316-4272-4F5B-9FB4-02776088446F}"/>
              </a:ext>
            </a:extLst>
          </p:cNvPr>
          <p:cNvCxnSpPr/>
          <p:nvPr userDrawn="1"/>
        </p:nvCxnSpPr>
        <p:spPr>
          <a:xfrm flipH="1">
            <a:off x="0" y="1387515"/>
            <a:ext cx="837407" cy="0"/>
          </a:xfrm>
          <a:prstGeom prst="line">
            <a:avLst/>
          </a:prstGeom>
          <a:ln w="76200">
            <a:solidFill>
              <a:srgbClr val="213E76"/>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D49DFF0F-78A7-2346-BC51-F52FE7B186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
        <p:nvSpPr>
          <p:cNvPr id="14" name="Segnaposto contenuto 5">
            <a:extLst>
              <a:ext uri="{FF2B5EF4-FFF2-40B4-BE49-F238E27FC236}">
                <a16:creationId xmlns:a16="http://schemas.microsoft.com/office/drawing/2014/main" id="{73B2E215-9CF0-6C47-A000-ADDCD830A090}"/>
              </a:ext>
            </a:extLst>
          </p:cNvPr>
          <p:cNvSpPr>
            <a:spLocks noGrp="1"/>
          </p:cNvSpPr>
          <p:nvPr>
            <p:ph sz="quarter" idx="12" hasCustomPrompt="1"/>
          </p:nvPr>
        </p:nvSpPr>
        <p:spPr>
          <a:xfrm>
            <a:off x="874713" y="1700213"/>
            <a:ext cx="5791227" cy="4392612"/>
          </a:xfrm>
        </p:spPr>
        <p:txBody>
          <a:bodyPr>
            <a:noAutofit/>
          </a:bodyPr>
          <a:lstStyle>
            <a:lvl1pPr>
              <a:lnSpc>
                <a:spcPct val="100000"/>
              </a:lnSpc>
              <a:defRPr sz="1800">
                <a:solidFill>
                  <a:schemeClr val="bg1">
                    <a:lumMod val="50000"/>
                  </a:schemeClr>
                </a:solidFill>
              </a:defRPr>
            </a:lvl1pPr>
            <a:lvl2pPr marL="442913" indent="-228600">
              <a:lnSpc>
                <a:spcPct val="100000"/>
              </a:lnSpc>
              <a:defRPr sz="1800">
                <a:solidFill>
                  <a:schemeClr val="bg1">
                    <a:lumMod val="50000"/>
                  </a:schemeClr>
                </a:solidFill>
              </a:defRPr>
            </a:lvl2pPr>
          </a:lstStyle>
          <a:p>
            <a:pPr lvl="0"/>
            <a:r>
              <a:rPr lang="it-IT"/>
              <a:t>Modifica gli stili del testo dello schema</a:t>
            </a:r>
          </a:p>
          <a:p>
            <a:pPr lvl="1"/>
            <a:r>
              <a:rPr lang="it-IT"/>
              <a:t>Secondo livello</a:t>
            </a:r>
          </a:p>
        </p:txBody>
      </p:sp>
    </p:spTree>
    <p:extLst>
      <p:ext uri="{BB962C8B-B14F-4D97-AF65-F5344CB8AC3E}">
        <p14:creationId xmlns:p14="http://schemas.microsoft.com/office/powerpoint/2010/main" val="26083553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lide timeline colorat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EB7B813-6B22-4249-B2AA-EF1EA1134A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730" y="3943658"/>
            <a:ext cx="1815571" cy="200420"/>
          </a:xfrm>
          <a:prstGeom prst="rect">
            <a:avLst/>
          </a:prstGeom>
        </p:spPr>
      </p:pic>
      <p:pic>
        <p:nvPicPr>
          <p:cNvPr id="5" name="Graphic 4">
            <a:extLst>
              <a:ext uri="{FF2B5EF4-FFF2-40B4-BE49-F238E27FC236}">
                <a16:creationId xmlns:a16="http://schemas.microsoft.com/office/drawing/2014/main" id="{33086018-D168-4D9F-9884-5EB63A0B4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8301" y="3943658"/>
            <a:ext cx="1815571" cy="200420"/>
          </a:xfrm>
          <a:prstGeom prst="rect">
            <a:avLst/>
          </a:prstGeom>
        </p:spPr>
      </p:pic>
      <p:pic>
        <p:nvPicPr>
          <p:cNvPr id="6" name="Graphic 5">
            <a:extLst>
              <a:ext uri="{FF2B5EF4-FFF2-40B4-BE49-F238E27FC236}">
                <a16:creationId xmlns:a16="http://schemas.microsoft.com/office/drawing/2014/main" id="{AD25FEDF-D39F-4648-B232-AF6F9E5BBC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3872" y="3943658"/>
            <a:ext cx="1815571" cy="200420"/>
          </a:xfrm>
          <a:prstGeom prst="rect">
            <a:avLst/>
          </a:prstGeom>
        </p:spPr>
      </p:pic>
      <p:pic>
        <p:nvPicPr>
          <p:cNvPr id="7" name="Graphic 6">
            <a:extLst>
              <a:ext uri="{FF2B5EF4-FFF2-40B4-BE49-F238E27FC236}">
                <a16:creationId xmlns:a16="http://schemas.microsoft.com/office/drawing/2014/main" id="{44FACF54-F975-49C4-9BC4-5374C13DA1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9443" y="3943658"/>
            <a:ext cx="1815571" cy="200420"/>
          </a:xfrm>
          <a:prstGeom prst="rect">
            <a:avLst/>
          </a:prstGeom>
        </p:spPr>
      </p:pic>
      <p:pic>
        <p:nvPicPr>
          <p:cNvPr id="8" name="Graphic 7">
            <a:extLst>
              <a:ext uri="{FF2B5EF4-FFF2-40B4-BE49-F238E27FC236}">
                <a16:creationId xmlns:a16="http://schemas.microsoft.com/office/drawing/2014/main" id="{BBD33892-6A7E-428F-B9BE-B1B84FC80F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5015" y="3943658"/>
            <a:ext cx="1815571" cy="200420"/>
          </a:xfrm>
          <a:prstGeom prst="rect">
            <a:avLst/>
          </a:prstGeom>
        </p:spPr>
      </p:pic>
      <p:pic>
        <p:nvPicPr>
          <p:cNvPr id="9" name="Graphic 8">
            <a:extLst>
              <a:ext uri="{FF2B5EF4-FFF2-40B4-BE49-F238E27FC236}">
                <a16:creationId xmlns:a16="http://schemas.microsoft.com/office/drawing/2014/main" id="{FBA8D694-3A67-4952-83FC-BB47459555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10586" y="3943658"/>
            <a:ext cx="1815571" cy="200420"/>
          </a:xfrm>
          <a:prstGeom prst="rect">
            <a:avLst/>
          </a:prstGeom>
        </p:spPr>
      </p:pic>
      <p:pic>
        <p:nvPicPr>
          <p:cNvPr id="57" name="Graphic 56">
            <a:extLst>
              <a:ext uri="{FF2B5EF4-FFF2-40B4-BE49-F238E27FC236}">
                <a16:creationId xmlns:a16="http://schemas.microsoft.com/office/drawing/2014/main" id="{1C4B652B-9BC3-4788-B4BF-5F3E020AE96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l="64981"/>
          <a:stretch>
            <a:fillRect/>
          </a:stretch>
        </p:blipFill>
        <p:spPr>
          <a:xfrm>
            <a:off x="0" y="3943658"/>
            <a:ext cx="635794" cy="200420"/>
          </a:xfrm>
          <a:custGeom>
            <a:avLst/>
            <a:gdLst>
              <a:gd name="connsiteX0" fmla="*/ 0 w 635794"/>
              <a:gd name="connsiteY0" fmla="*/ 0 h 200420"/>
              <a:gd name="connsiteX1" fmla="*/ 635794 w 635794"/>
              <a:gd name="connsiteY1" fmla="*/ 0 h 200420"/>
              <a:gd name="connsiteX2" fmla="*/ 635794 w 635794"/>
              <a:gd name="connsiteY2" fmla="*/ 200420 h 200420"/>
              <a:gd name="connsiteX3" fmla="*/ 0 w 635794"/>
              <a:gd name="connsiteY3" fmla="*/ 200420 h 200420"/>
              <a:gd name="connsiteX4" fmla="*/ 0 w 635794"/>
              <a:gd name="connsiteY4" fmla="*/ 0 h 20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4" h="200420">
                <a:moveTo>
                  <a:pt x="0" y="0"/>
                </a:moveTo>
                <a:lnTo>
                  <a:pt x="635794" y="0"/>
                </a:lnTo>
                <a:lnTo>
                  <a:pt x="635794" y="200420"/>
                </a:lnTo>
                <a:lnTo>
                  <a:pt x="0" y="200420"/>
                </a:lnTo>
                <a:lnTo>
                  <a:pt x="0" y="0"/>
                </a:lnTo>
                <a:close/>
              </a:path>
            </a:pathLst>
          </a:custGeom>
        </p:spPr>
      </p:pic>
      <p:pic>
        <p:nvPicPr>
          <p:cNvPr id="10" name="Graphic 9">
            <a:extLst>
              <a:ext uri="{FF2B5EF4-FFF2-40B4-BE49-F238E27FC236}">
                <a16:creationId xmlns:a16="http://schemas.microsoft.com/office/drawing/2014/main" id="{D83FECFE-2AF1-4E87-BE7C-76E00DCE69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137214" y="2772083"/>
            <a:ext cx="123825" cy="1171575"/>
          </a:xfrm>
          <a:prstGeom prst="rect">
            <a:avLst/>
          </a:prstGeom>
        </p:spPr>
      </p:pic>
      <p:pic>
        <p:nvPicPr>
          <p:cNvPr id="11" name="Graphic 10">
            <a:extLst>
              <a:ext uri="{FF2B5EF4-FFF2-40B4-BE49-F238E27FC236}">
                <a16:creationId xmlns:a16="http://schemas.microsoft.com/office/drawing/2014/main" id="{98AE52DB-43FC-42C9-A0E8-4CAC0CC2370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415884" y="4144078"/>
            <a:ext cx="123825" cy="1171575"/>
          </a:xfrm>
          <a:prstGeom prst="rect">
            <a:avLst/>
          </a:prstGeom>
        </p:spPr>
      </p:pic>
      <p:pic>
        <p:nvPicPr>
          <p:cNvPr id="12" name="Graphic 11">
            <a:extLst>
              <a:ext uri="{FF2B5EF4-FFF2-40B4-BE49-F238E27FC236}">
                <a16:creationId xmlns:a16="http://schemas.microsoft.com/office/drawing/2014/main" id="{E7673EF1-D60F-4450-9E91-57D8D69C49B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865061" y="2772083"/>
            <a:ext cx="123825" cy="1171575"/>
          </a:xfrm>
          <a:prstGeom prst="rect">
            <a:avLst/>
          </a:prstGeom>
        </p:spPr>
      </p:pic>
      <p:pic>
        <p:nvPicPr>
          <p:cNvPr id="13" name="Graphic 12">
            <a:extLst>
              <a:ext uri="{FF2B5EF4-FFF2-40B4-BE49-F238E27FC236}">
                <a16:creationId xmlns:a16="http://schemas.microsoft.com/office/drawing/2014/main" id="{496AD4B1-914D-45DE-998E-8D26C88C592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053541" y="4144078"/>
            <a:ext cx="123825" cy="1171575"/>
          </a:xfrm>
          <a:prstGeom prst="rect">
            <a:avLst/>
          </a:prstGeom>
        </p:spPr>
      </p:pic>
      <p:pic>
        <p:nvPicPr>
          <p:cNvPr id="14" name="Graphic 13">
            <a:extLst>
              <a:ext uri="{FF2B5EF4-FFF2-40B4-BE49-F238E27FC236}">
                <a16:creationId xmlns:a16="http://schemas.microsoft.com/office/drawing/2014/main" id="{A837145B-CD0F-4B09-A010-9419605F1B2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772383" y="2772083"/>
            <a:ext cx="123825" cy="1171575"/>
          </a:xfrm>
          <a:prstGeom prst="rect">
            <a:avLst/>
          </a:prstGeom>
        </p:spPr>
      </p:pic>
      <p:pic>
        <p:nvPicPr>
          <p:cNvPr id="15" name="Graphic 14">
            <a:extLst>
              <a:ext uri="{FF2B5EF4-FFF2-40B4-BE49-F238E27FC236}">
                <a16:creationId xmlns:a16="http://schemas.microsoft.com/office/drawing/2014/main" id="{095C8734-BD8B-45D5-9D80-07B29DBFBD0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700103" y="4144078"/>
            <a:ext cx="123825" cy="1171575"/>
          </a:xfrm>
          <a:prstGeom prst="rect">
            <a:avLst/>
          </a:prstGeom>
        </p:spPr>
      </p:pic>
      <p:sp>
        <p:nvSpPr>
          <p:cNvPr id="23" name="Segnaposto testo 24">
            <a:extLst>
              <a:ext uri="{FF2B5EF4-FFF2-40B4-BE49-F238E27FC236}">
                <a16:creationId xmlns:a16="http://schemas.microsoft.com/office/drawing/2014/main" id="{262B755A-D030-424E-B1A1-C20549138776}"/>
              </a:ext>
            </a:extLst>
          </p:cNvPr>
          <p:cNvSpPr>
            <a:spLocks noGrp="1"/>
          </p:cNvSpPr>
          <p:nvPr userDrawn="1">
            <p:ph type="body" sz="quarter" idx="17" hasCustomPrompt="1"/>
          </p:nvPr>
        </p:nvSpPr>
        <p:spPr>
          <a:xfrm>
            <a:off x="1632019"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4" name="Segnaposto testo 24">
            <a:extLst>
              <a:ext uri="{FF2B5EF4-FFF2-40B4-BE49-F238E27FC236}">
                <a16:creationId xmlns:a16="http://schemas.microsoft.com/office/drawing/2014/main" id="{E5D9EC56-1AA4-4FF7-B563-A25BCD8350F7}"/>
              </a:ext>
            </a:extLst>
          </p:cNvPr>
          <p:cNvSpPr>
            <a:spLocks noGrp="1"/>
          </p:cNvSpPr>
          <p:nvPr userDrawn="1">
            <p:ph type="body" sz="quarter" idx="18" hasCustomPrompt="1"/>
          </p:nvPr>
        </p:nvSpPr>
        <p:spPr>
          <a:xfrm>
            <a:off x="1632019"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7" name="Segnaposto testo 24">
            <a:extLst>
              <a:ext uri="{FF2B5EF4-FFF2-40B4-BE49-F238E27FC236}">
                <a16:creationId xmlns:a16="http://schemas.microsoft.com/office/drawing/2014/main" id="{8DC7AE27-62AB-47B9-863B-386EB5D3EA33}"/>
              </a:ext>
            </a:extLst>
          </p:cNvPr>
          <p:cNvSpPr>
            <a:spLocks noGrp="1"/>
          </p:cNvSpPr>
          <p:nvPr userDrawn="1">
            <p:ph type="body" sz="quarter" idx="19" hasCustomPrompt="1"/>
          </p:nvPr>
        </p:nvSpPr>
        <p:spPr>
          <a:xfrm>
            <a:off x="3326806"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28" name="Segnaposto testo 24">
            <a:extLst>
              <a:ext uri="{FF2B5EF4-FFF2-40B4-BE49-F238E27FC236}">
                <a16:creationId xmlns:a16="http://schemas.microsoft.com/office/drawing/2014/main" id="{723836D7-A7F0-46EB-9D21-AD6F0E192C89}"/>
              </a:ext>
            </a:extLst>
          </p:cNvPr>
          <p:cNvSpPr>
            <a:spLocks noGrp="1"/>
          </p:cNvSpPr>
          <p:nvPr userDrawn="1">
            <p:ph type="body" sz="quarter" idx="20" hasCustomPrompt="1"/>
          </p:nvPr>
        </p:nvSpPr>
        <p:spPr>
          <a:xfrm>
            <a:off x="3326806"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29" name="Segnaposto testo 24">
            <a:extLst>
              <a:ext uri="{FF2B5EF4-FFF2-40B4-BE49-F238E27FC236}">
                <a16:creationId xmlns:a16="http://schemas.microsoft.com/office/drawing/2014/main" id="{0C42A3D5-479A-4934-A58A-DF57EE166651}"/>
              </a:ext>
            </a:extLst>
          </p:cNvPr>
          <p:cNvSpPr>
            <a:spLocks noGrp="1"/>
          </p:cNvSpPr>
          <p:nvPr userDrawn="1">
            <p:ph type="body" sz="quarter" idx="21" hasCustomPrompt="1"/>
          </p:nvPr>
        </p:nvSpPr>
        <p:spPr>
          <a:xfrm>
            <a:off x="7080222"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0" name="Segnaposto testo 24">
            <a:extLst>
              <a:ext uri="{FF2B5EF4-FFF2-40B4-BE49-F238E27FC236}">
                <a16:creationId xmlns:a16="http://schemas.microsoft.com/office/drawing/2014/main" id="{072F1427-0D95-4193-8568-B841464287C6}"/>
              </a:ext>
            </a:extLst>
          </p:cNvPr>
          <p:cNvSpPr>
            <a:spLocks noGrp="1"/>
          </p:cNvSpPr>
          <p:nvPr userDrawn="1">
            <p:ph type="body" sz="quarter" idx="22" hasCustomPrompt="1"/>
          </p:nvPr>
        </p:nvSpPr>
        <p:spPr>
          <a:xfrm>
            <a:off x="7080222"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1" name="Segnaposto testo 24">
            <a:extLst>
              <a:ext uri="{FF2B5EF4-FFF2-40B4-BE49-F238E27FC236}">
                <a16:creationId xmlns:a16="http://schemas.microsoft.com/office/drawing/2014/main" id="{789BACF4-9294-4E91-9380-4E85D94D1CC1}"/>
              </a:ext>
            </a:extLst>
          </p:cNvPr>
          <p:cNvSpPr>
            <a:spLocks noGrp="1"/>
          </p:cNvSpPr>
          <p:nvPr userDrawn="1">
            <p:ph type="body" sz="quarter" idx="23" hasCustomPrompt="1"/>
          </p:nvPr>
        </p:nvSpPr>
        <p:spPr>
          <a:xfrm>
            <a:off x="5251074"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2" name="Segnaposto testo 24">
            <a:extLst>
              <a:ext uri="{FF2B5EF4-FFF2-40B4-BE49-F238E27FC236}">
                <a16:creationId xmlns:a16="http://schemas.microsoft.com/office/drawing/2014/main" id="{39400F57-8A12-4268-A697-A9B5540C8049}"/>
              </a:ext>
            </a:extLst>
          </p:cNvPr>
          <p:cNvSpPr>
            <a:spLocks noGrp="1"/>
          </p:cNvSpPr>
          <p:nvPr userDrawn="1">
            <p:ph type="body" sz="quarter" idx="24" hasCustomPrompt="1"/>
          </p:nvPr>
        </p:nvSpPr>
        <p:spPr>
          <a:xfrm>
            <a:off x="5251074"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3" name="Segnaposto testo 24">
            <a:extLst>
              <a:ext uri="{FF2B5EF4-FFF2-40B4-BE49-F238E27FC236}">
                <a16:creationId xmlns:a16="http://schemas.microsoft.com/office/drawing/2014/main" id="{B728546F-BEE9-4586-B6A0-427354181E4E}"/>
              </a:ext>
            </a:extLst>
          </p:cNvPr>
          <p:cNvSpPr>
            <a:spLocks noGrp="1"/>
          </p:cNvSpPr>
          <p:nvPr userDrawn="1">
            <p:ph type="body" sz="quarter" idx="25" hasCustomPrompt="1"/>
          </p:nvPr>
        </p:nvSpPr>
        <p:spPr>
          <a:xfrm>
            <a:off x="8935692" y="4879546"/>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4" name="Segnaposto testo 24">
            <a:extLst>
              <a:ext uri="{FF2B5EF4-FFF2-40B4-BE49-F238E27FC236}">
                <a16:creationId xmlns:a16="http://schemas.microsoft.com/office/drawing/2014/main" id="{BC002BAF-ED2F-4719-8D9D-F9C6144F68D3}"/>
              </a:ext>
            </a:extLst>
          </p:cNvPr>
          <p:cNvSpPr>
            <a:spLocks noGrp="1"/>
          </p:cNvSpPr>
          <p:nvPr userDrawn="1">
            <p:ph type="body" sz="quarter" idx="26" hasCustomPrompt="1"/>
          </p:nvPr>
        </p:nvSpPr>
        <p:spPr>
          <a:xfrm>
            <a:off x="8935692" y="4560519"/>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35" name="Segnaposto testo 24">
            <a:extLst>
              <a:ext uri="{FF2B5EF4-FFF2-40B4-BE49-F238E27FC236}">
                <a16:creationId xmlns:a16="http://schemas.microsoft.com/office/drawing/2014/main" id="{324603C3-9D43-4708-8D72-DCCD4DBA99C5}"/>
              </a:ext>
            </a:extLst>
          </p:cNvPr>
          <p:cNvSpPr>
            <a:spLocks noGrp="1"/>
          </p:cNvSpPr>
          <p:nvPr userDrawn="1">
            <p:ph type="body" sz="quarter" idx="27" hasCustomPrompt="1"/>
          </p:nvPr>
        </p:nvSpPr>
        <p:spPr>
          <a:xfrm>
            <a:off x="10017083" y="276006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36" name="Segnaposto testo 24">
            <a:extLst>
              <a:ext uri="{FF2B5EF4-FFF2-40B4-BE49-F238E27FC236}">
                <a16:creationId xmlns:a16="http://schemas.microsoft.com/office/drawing/2014/main" id="{598657F5-1D40-46B3-82F6-2DB0C93FB03B}"/>
              </a:ext>
            </a:extLst>
          </p:cNvPr>
          <p:cNvSpPr>
            <a:spLocks noGrp="1"/>
          </p:cNvSpPr>
          <p:nvPr userDrawn="1">
            <p:ph type="body" sz="quarter" idx="28" hasCustomPrompt="1"/>
          </p:nvPr>
        </p:nvSpPr>
        <p:spPr>
          <a:xfrm>
            <a:off x="10017083"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it-IT" sz="1800" b="1"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pic>
        <p:nvPicPr>
          <p:cNvPr id="51" name="Graphic 50">
            <a:extLst>
              <a:ext uri="{FF2B5EF4-FFF2-40B4-BE49-F238E27FC236}">
                <a16:creationId xmlns:a16="http://schemas.microsoft.com/office/drawing/2014/main" id="{536D3F3F-AD61-4BC8-A0B7-A52B8B84FD4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3767" y="2772083"/>
            <a:ext cx="123825" cy="1171575"/>
          </a:xfrm>
          <a:prstGeom prst="rect">
            <a:avLst/>
          </a:prstGeom>
        </p:spPr>
      </p:pic>
      <p:sp>
        <p:nvSpPr>
          <p:cNvPr id="52" name="Segnaposto testo 24">
            <a:extLst>
              <a:ext uri="{FF2B5EF4-FFF2-40B4-BE49-F238E27FC236}">
                <a16:creationId xmlns:a16="http://schemas.microsoft.com/office/drawing/2014/main" id="{755EE5E1-82D5-40EE-982B-151B027B8EDE}"/>
              </a:ext>
            </a:extLst>
          </p:cNvPr>
          <p:cNvSpPr>
            <a:spLocks noGrp="1"/>
          </p:cNvSpPr>
          <p:nvPr>
            <p:ph type="body" sz="quarter" idx="31" hasCustomPrompt="1"/>
          </p:nvPr>
        </p:nvSpPr>
        <p:spPr>
          <a:xfrm>
            <a:off x="233359" y="2838640"/>
            <a:ext cx="2094067" cy="771988"/>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endParaRPr lang="it-IT"/>
          </a:p>
        </p:txBody>
      </p:sp>
      <p:sp>
        <p:nvSpPr>
          <p:cNvPr id="53" name="Segnaposto testo 24">
            <a:extLst>
              <a:ext uri="{FF2B5EF4-FFF2-40B4-BE49-F238E27FC236}">
                <a16:creationId xmlns:a16="http://schemas.microsoft.com/office/drawing/2014/main" id="{A564BF15-2852-401C-B8F3-B29F2816BF65}"/>
              </a:ext>
            </a:extLst>
          </p:cNvPr>
          <p:cNvSpPr>
            <a:spLocks noGrp="1"/>
          </p:cNvSpPr>
          <p:nvPr>
            <p:ph type="body" sz="quarter" idx="32" hasCustomPrompt="1"/>
          </p:nvPr>
        </p:nvSpPr>
        <p:spPr>
          <a:xfrm>
            <a:off x="233359" y="2441033"/>
            <a:ext cx="2094067" cy="319027"/>
          </a:xfrm>
          <a:prstGeom prst="rect">
            <a:avLst/>
          </a:prstGeom>
        </p:spPr>
        <p:txBody>
          <a:bodyPr anchor="ct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1" spc="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Lorem</a:t>
            </a:r>
            <a:r>
              <a:rPr lang="it-IT"/>
              <a:t> ipsum </a:t>
            </a:r>
          </a:p>
        </p:txBody>
      </p:sp>
      <p:sp>
        <p:nvSpPr>
          <p:cNvPr id="46" name="Footer Placeholder 4">
            <a:extLst>
              <a:ext uri="{FF2B5EF4-FFF2-40B4-BE49-F238E27FC236}">
                <a16:creationId xmlns:a16="http://schemas.microsoft.com/office/drawing/2014/main" id="{7D6F8CFE-E3D1-4802-B946-B1570D1EB983}"/>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47" name="Slide Number Placeholder 5">
            <a:extLst>
              <a:ext uri="{FF2B5EF4-FFF2-40B4-BE49-F238E27FC236}">
                <a16:creationId xmlns:a16="http://schemas.microsoft.com/office/drawing/2014/main" id="{C78BB02B-0732-4AEF-9E5D-471C0BBD1068}"/>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8" name="Titolo 10">
            <a:extLst>
              <a:ext uri="{FF2B5EF4-FFF2-40B4-BE49-F238E27FC236}">
                <a16:creationId xmlns:a16="http://schemas.microsoft.com/office/drawing/2014/main" id="{296B1E6B-DBED-4287-8A06-CE4D7E0E3EE0}"/>
              </a:ext>
            </a:extLst>
          </p:cNvPr>
          <p:cNvSpPr>
            <a:spLocks noGrp="1"/>
          </p:cNvSpPr>
          <p:nvPr>
            <p:ph type="title"/>
          </p:nvPr>
        </p:nvSpPr>
        <p:spPr>
          <a:xfrm>
            <a:off x="874713" y="441326"/>
            <a:ext cx="10442573" cy="970948"/>
          </a:xfrm>
        </p:spPr>
        <p:txBody>
          <a:bodyPr/>
          <a:lstStyle/>
          <a:p>
            <a:endParaRPr lang="it-IT"/>
          </a:p>
        </p:txBody>
      </p:sp>
      <p:cxnSp>
        <p:nvCxnSpPr>
          <p:cNvPr id="39" name="Straight Connector 8">
            <a:extLst>
              <a:ext uri="{FF2B5EF4-FFF2-40B4-BE49-F238E27FC236}">
                <a16:creationId xmlns:a16="http://schemas.microsoft.com/office/drawing/2014/main" id="{7217A635-614F-1744-8D7E-BC020D16194C}"/>
              </a:ext>
            </a:extLst>
          </p:cNvPr>
          <p:cNvCxnSpPr/>
          <p:nvPr userDrawn="1"/>
        </p:nvCxnSpPr>
        <p:spPr>
          <a:xfrm flipH="1">
            <a:off x="335" y="1381153"/>
            <a:ext cx="837407" cy="0"/>
          </a:xfrm>
          <a:prstGeom prst="line">
            <a:avLst/>
          </a:prstGeom>
          <a:ln w="76200">
            <a:solidFill>
              <a:srgbClr val="302563"/>
            </a:solidFill>
          </a:ln>
        </p:spPr>
        <p:style>
          <a:lnRef idx="1">
            <a:schemeClr val="accent1"/>
          </a:lnRef>
          <a:fillRef idx="0">
            <a:schemeClr val="accent1"/>
          </a:fillRef>
          <a:effectRef idx="0">
            <a:schemeClr val="accent1"/>
          </a:effectRef>
          <a:fontRef idx="minor">
            <a:schemeClr val="tx1"/>
          </a:fontRef>
        </p:style>
      </p:cxnSp>
      <p:pic>
        <p:nvPicPr>
          <p:cNvPr id="42" name="Immagine 41">
            <a:extLst>
              <a:ext uri="{FF2B5EF4-FFF2-40B4-BE49-F238E27FC236}">
                <a16:creationId xmlns:a16="http://schemas.microsoft.com/office/drawing/2014/main" id="{18D311AA-926E-4948-A7CD-EC3AB732F44F}"/>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635455" y="5822236"/>
            <a:ext cx="235224" cy="670639"/>
          </a:xfrm>
          <a:prstGeom prst="rect">
            <a:avLst/>
          </a:prstGeom>
        </p:spPr>
      </p:pic>
    </p:spTree>
    <p:extLst>
      <p:ext uri="{BB962C8B-B14F-4D97-AF65-F5344CB8AC3E}">
        <p14:creationId xmlns:p14="http://schemas.microsoft.com/office/powerpoint/2010/main" val="37888367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RTE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egnaposto piè di pagina 2">
            <a:extLst>
              <a:ext uri="{FF2B5EF4-FFF2-40B4-BE49-F238E27FC236}">
                <a16:creationId xmlns:a16="http://schemas.microsoft.com/office/drawing/2014/main" id="{AEEC4C35-B79C-48AE-A29B-782DFAE21141}"/>
              </a:ext>
            </a:extLst>
          </p:cNvPr>
          <p:cNvSpPr>
            <a:spLocks noGrp="1"/>
          </p:cNvSpPr>
          <p:nvPr>
            <p:ph type="ftr" sz="quarter" idx="10"/>
          </p:nvPr>
        </p:nvSpPr>
        <p:spPr>
          <a:xfrm>
            <a:off x="874712" y="6492875"/>
            <a:ext cx="10442576" cy="365125"/>
          </a:xfrm>
          <a:prstGeom prst="rect">
            <a:avLst/>
          </a:prstGeom>
        </p:spPr>
        <p:txBody>
          <a:bodyPr/>
          <a:lstStyle>
            <a:lvl1pPr>
              <a:defRPr>
                <a:solidFill>
                  <a:schemeClr val="bg1"/>
                </a:solidFill>
              </a:defRPr>
            </a:lvl1pPr>
          </a:lstStyle>
          <a:p>
            <a:r>
              <a:rPr lang="it-IT"/>
              <a:t>Call for ideas Strategia Clima: esiti della valutazione</a:t>
            </a:r>
          </a:p>
        </p:txBody>
      </p:sp>
      <p:pic>
        <p:nvPicPr>
          <p:cNvPr id="13" name="Immagine 12">
            <a:extLst>
              <a:ext uri="{FF2B5EF4-FFF2-40B4-BE49-F238E27FC236}">
                <a16:creationId xmlns:a16="http://schemas.microsoft.com/office/drawing/2014/main" id="{9C209C58-3FC2-4C99-A267-A362B28DA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6" name="Titolo 1">
            <a:extLst>
              <a:ext uri="{FF2B5EF4-FFF2-40B4-BE49-F238E27FC236}">
                <a16:creationId xmlns:a16="http://schemas.microsoft.com/office/drawing/2014/main" id="{6D1366DD-13E8-9D46-A189-E3DCC4A14C25}"/>
              </a:ext>
            </a:extLst>
          </p:cNvPr>
          <p:cNvSpPr>
            <a:spLocks noGrp="1"/>
          </p:cNvSpPr>
          <p:nvPr>
            <p:ph type="title"/>
          </p:nvPr>
        </p:nvSpPr>
        <p:spPr>
          <a:xfrm>
            <a:off x="874713" y="1975460"/>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7" name="Segnaposto contenuto 5">
            <a:extLst>
              <a:ext uri="{FF2B5EF4-FFF2-40B4-BE49-F238E27FC236}">
                <a16:creationId xmlns:a16="http://schemas.microsoft.com/office/drawing/2014/main" id="{B3BC2312-B2F1-F046-9DBB-D59C27C1875C}"/>
              </a:ext>
            </a:extLst>
          </p:cNvPr>
          <p:cNvSpPr>
            <a:spLocks noGrp="1"/>
          </p:cNvSpPr>
          <p:nvPr>
            <p:ph sz="quarter" idx="12" hasCustomPrompt="1"/>
          </p:nvPr>
        </p:nvSpPr>
        <p:spPr>
          <a:xfrm>
            <a:off x="874713" y="3429000"/>
            <a:ext cx="10442574" cy="2663825"/>
          </a:xfrm>
        </p:spPr>
        <p:txBody>
          <a:bodyPr/>
          <a:lstStyle>
            <a:lvl1pPr marL="0" indent="0">
              <a:buNone/>
              <a:defRPr sz="2000">
                <a:solidFill>
                  <a:srgbClr val="C55A1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13540201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RTE Cover 1.2">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45E6DFB-C0A6-C546-897B-E82C7D4A7A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
          <a:stretch/>
        </p:blipFill>
        <p:spPr>
          <a:xfrm>
            <a:off x="-22302" y="-22303"/>
            <a:ext cx="12240000" cy="6876000"/>
          </a:xfrm>
          <a:prstGeom prst="rect">
            <a:avLst/>
          </a:prstGeom>
        </p:spPr>
      </p:pic>
      <p:sp>
        <p:nvSpPr>
          <p:cNvPr id="5" name="Rettangolo 4">
            <a:extLst>
              <a:ext uri="{FF2B5EF4-FFF2-40B4-BE49-F238E27FC236}">
                <a16:creationId xmlns:a16="http://schemas.microsoft.com/office/drawing/2014/main" id="{1487B601-0C42-774B-86D2-B7829EB6D5AD}"/>
              </a:ext>
            </a:extLst>
          </p:cNvPr>
          <p:cNvSpPr/>
          <p:nvPr userDrawn="1"/>
        </p:nvSpPr>
        <p:spPr>
          <a:xfrm>
            <a:off x="-22302" y="-22304"/>
            <a:ext cx="12240000" cy="6898303"/>
          </a:xfrm>
          <a:prstGeom prst="rect">
            <a:avLst/>
          </a:prstGeom>
          <a:solidFill>
            <a:srgbClr val="F6A022">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86E4AD11-93C2-504B-9C72-6143BC23A6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13" name="Segnaposto piè di pagina 2">
            <a:extLst>
              <a:ext uri="{FF2B5EF4-FFF2-40B4-BE49-F238E27FC236}">
                <a16:creationId xmlns:a16="http://schemas.microsoft.com/office/drawing/2014/main" id="{717EC84B-5DAB-2B4E-B6F0-AEC0C45B7278}"/>
              </a:ext>
            </a:extLst>
          </p:cNvPr>
          <p:cNvSpPr>
            <a:spLocks noGrp="1"/>
          </p:cNvSpPr>
          <p:nvPr>
            <p:ph type="ftr" sz="quarter" idx="10"/>
          </p:nvPr>
        </p:nvSpPr>
        <p:spPr>
          <a:xfrm>
            <a:off x="874712" y="6492875"/>
            <a:ext cx="10442576" cy="365125"/>
          </a:xfrm>
          <a:prstGeom prst="rect">
            <a:avLst/>
          </a:prstGeom>
        </p:spPr>
        <p:txBody>
          <a:bodyPr/>
          <a:lstStyle>
            <a:lvl1pPr>
              <a:defRPr>
                <a:solidFill>
                  <a:schemeClr val="bg1"/>
                </a:solidFill>
              </a:defRPr>
            </a:lvl1pPr>
          </a:lstStyle>
          <a:p>
            <a:r>
              <a:rPr lang="it-IT"/>
              <a:t>Call for ideas Strategia Clima: esiti della valutazione</a:t>
            </a:r>
          </a:p>
        </p:txBody>
      </p:sp>
      <p:sp>
        <p:nvSpPr>
          <p:cNvPr id="7" name="Segnaposto contenuto 5">
            <a:extLst>
              <a:ext uri="{FF2B5EF4-FFF2-40B4-BE49-F238E27FC236}">
                <a16:creationId xmlns:a16="http://schemas.microsoft.com/office/drawing/2014/main" id="{1882C9CD-F552-A149-82D0-584A94198FEA}"/>
              </a:ext>
            </a:extLst>
          </p:cNvPr>
          <p:cNvSpPr>
            <a:spLocks noGrp="1"/>
          </p:cNvSpPr>
          <p:nvPr>
            <p:ph sz="quarter" idx="12" hasCustomPrompt="1"/>
          </p:nvPr>
        </p:nvSpPr>
        <p:spPr>
          <a:xfrm>
            <a:off x="874713" y="3428999"/>
            <a:ext cx="10442574" cy="2663825"/>
          </a:xfrm>
        </p:spPr>
        <p:txBody>
          <a:bodyPr/>
          <a:lstStyle>
            <a:lvl1pPr marL="0" indent="0">
              <a:buNone/>
              <a:defRPr>
                <a:solidFill>
                  <a:schemeClr val="bg1"/>
                </a:solidFill>
              </a:defRPr>
            </a:lvl1pPr>
            <a:lvl2pPr>
              <a:defRPr>
                <a:solidFill>
                  <a:srgbClr val="C55A11"/>
                </a:solidFill>
              </a:defRPr>
            </a:lvl2pPr>
            <a:lvl3pPr>
              <a:defRPr>
                <a:solidFill>
                  <a:srgbClr val="C55A11"/>
                </a:solidFill>
              </a:defRPr>
            </a:lvl3pPr>
            <a:lvl4pPr>
              <a:defRPr>
                <a:solidFill>
                  <a:srgbClr val="C55A11"/>
                </a:solidFill>
              </a:defRPr>
            </a:lvl4pPr>
            <a:lvl5pPr>
              <a:defRPr>
                <a:solidFill>
                  <a:srgbClr val="C55A11"/>
                </a:solidFill>
              </a:defRPr>
            </a:lvl5pPr>
          </a:lstStyle>
          <a:p>
            <a:pPr lvl="0"/>
            <a:r>
              <a:rPr lang="it-IT"/>
              <a:t>Modifica gli stili del testo dello schema</a:t>
            </a:r>
          </a:p>
        </p:txBody>
      </p:sp>
    </p:spTree>
    <p:extLst>
      <p:ext uri="{BB962C8B-B14F-4D97-AF65-F5344CB8AC3E}">
        <p14:creationId xmlns:p14="http://schemas.microsoft.com/office/powerpoint/2010/main" val="2223081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RTE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a:prstGeom prst="rect">
            <a:avLst/>
          </a:prstGeom>
        </p:spPr>
        <p:txBody>
          <a:bodyPr/>
          <a:lstStyle>
            <a:lvl1pPr>
              <a:defRPr>
                <a:solidFill>
                  <a:srgbClr val="C55A11"/>
                </a:solidFill>
              </a:defRPr>
            </a:lvl1pPr>
          </a:lstStyle>
          <a:p>
            <a:r>
              <a:rPr lang="it-IT"/>
              <a:t>Call for ideas Strategia Clima: esiti della valutazione</a:t>
            </a:r>
          </a:p>
        </p:txBody>
      </p:sp>
      <p:pic>
        <p:nvPicPr>
          <p:cNvPr id="5" name="Immagine 4">
            <a:extLst>
              <a:ext uri="{FF2B5EF4-FFF2-40B4-BE49-F238E27FC236}">
                <a16:creationId xmlns:a16="http://schemas.microsoft.com/office/drawing/2014/main" id="{AA5CD30B-0076-C746-ACBA-D110235C39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
        <p:nvSpPr>
          <p:cNvPr id="7" name="Titolo 1">
            <a:extLst>
              <a:ext uri="{FF2B5EF4-FFF2-40B4-BE49-F238E27FC236}">
                <a16:creationId xmlns:a16="http://schemas.microsoft.com/office/drawing/2014/main" id="{D807E504-1CB6-9A4C-BBF8-5827803FE1AF}"/>
              </a:ext>
            </a:extLst>
          </p:cNvPr>
          <p:cNvSpPr>
            <a:spLocks noGrp="1"/>
          </p:cNvSpPr>
          <p:nvPr>
            <p:ph type="title"/>
          </p:nvPr>
        </p:nvSpPr>
        <p:spPr>
          <a:xfrm>
            <a:off x="874713" y="1975460"/>
            <a:ext cx="10442573" cy="1444639"/>
          </a:xfrm>
        </p:spPr>
        <p:txBody>
          <a:bodyPr anchor="b">
            <a:normAutofit/>
          </a:bodyPr>
          <a:lstStyle>
            <a:lvl1pPr>
              <a:defRPr sz="3600">
                <a:solidFill>
                  <a:srgbClr val="F6A022"/>
                </a:solidFill>
              </a:defRPr>
            </a:lvl1pPr>
          </a:lstStyle>
          <a:p>
            <a:r>
              <a:rPr lang="it-IT"/>
              <a:t>Fare clic per modificare lo stile del titolo</a:t>
            </a:r>
          </a:p>
        </p:txBody>
      </p:sp>
      <p:sp>
        <p:nvSpPr>
          <p:cNvPr id="8" name="Segnaposto contenuto 5">
            <a:extLst>
              <a:ext uri="{FF2B5EF4-FFF2-40B4-BE49-F238E27FC236}">
                <a16:creationId xmlns:a16="http://schemas.microsoft.com/office/drawing/2014/main" id="{86B2DA7D-B677-0947-B258-4633E52CC87E}"/>
              </a:ext>
            </a:extLst>
          </p:cNvPr>
          <p:cNvSpPr>
            <a:spLocks noGrp="1"/>
          </p:cNvSpPr>
          <p:nvPr>
            <p:ph sz="quarter" idx="12" hasCustomPrompt="1"/>
          </p:nvPr>
        </p:nvSpPr>
        <p:spPr>
          <a:xfrm>
            <a:off x="874713" y="3429000"/>
            <a:ext cx="10442574" cy="2663825"/>
          </a:xfrm>
        </p:spPr>
        <p:txBody>
          <a:bodyPr/>
          <a:lstStyle>
            <a:lvl1pPr marL="0" indent="0">
              <a:buNone/>
              <a:defRPr sz="2000">
                <a:solidFill>
                  <a:srgbClr val="C55A1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p:txBody>
      </p:sp>
    </p:spTree>
    <p:extLst>
      <p:ext uri="{BB962C8B-B14F-4D97-AF65-F5344CB8AC3E}">
        <p14:creationId xmlns:p14="http://schemas.microsoft.com/office/powerpoint/2010/main" val="6511966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ommario di spaccacapitoli">
    <p:spTree>
      <p:nvGrpSpPr>
        <p:cNvPr id="1" name=""/>
        <p:cNvGrpSpPr/>
        <p:nvPr/>
      </p:nvGrpSpPr>
      <p:grpSpPr>
        <a:xfrm>
          <a:off x="0" y="0"/>
          <a:ext cx="0" cy="0"/>
          <a:chOff x="0" y="0"/>
          <a:chExt cx="0" cy="0"/>
        </a:xfrm>
      </p:grpSpPr>
      <p:sp>
        <p:nvSpPr>
          <p:cNvPr id="34" name="Segnaposto testo 24">
            <a:extLst>
              <a:ext uri="{FF2B5EF4-FFF2-40B4-BE49-F238E27FC236}">
                <a16:creationId xmlns:a16="http://schemas.microsoft.com/office/drawing/2014/main" id="{7955F5BD-43C9-4C74-A8F9-7C897E4E2400}"/>
              </a:ext>
            </a:extLst>
          </p:cNvPr>
          <p:cNvSpPr>
            <a:spLocks noGrp="1"/>
          </p:cNvSpPr>
          <p:nvPr>
            <p:ph type="body" sz="quarter" idx="17" hasCustomPrompt="1"/>
          </p:nvPr>
        </p:nvSpPr>
        <p:spPr>
          <a:xfrm>
            <a:off x="2812676" y="3505918"/>
            <a:ext cx="2292724" cy="549421"/>
          </a:xfrm>
          <a:prstGeom prst="rect">
            <a:avLst/>
          </a:prstGeom>
        </p:spPr>
        <p:txBody>
          <a:bodyPr>
            <a:noAutofit/>
          </a:bodyPr>
          <a:lstStyle>
            <a:lvl1pPr marL="0" indent="0">
              <a:lnSpc>
                <a:spcPts val="2500"/>
              </a:lnSpc>
              <a:buNone/>
              <a:defRPr sz="2400" b="0">
                <a:solidFill>
                  <a:srgbClr val="C55A11"/>
                </a:solidFill>
              </a:defRPr>
            </a:lvl1pPr>
          </a:lstStyle>
          <a:p>
            <a:r>
              <a:rPr lang="it-IT"/>
              <a:t>Title text</a:t>
            </a:r>
            <a:endParaRPr lang="en-US"/>
          </a:p>
        </p:txBody>
      </p:sp>
      <p:sp>
        <p:nvSpPr>
          <p:cNvPr id="35" name="Segnaposto testo 24">
            <a:extLst>
              <a:ext uri="{FF2B5EF4-FFF2-40B4-BE49-F238E27FC236}">
                <a16:creationId xmlns:a16="http://schemas.microsoft.com/office/drawing/2014/main" id="{B1D548C7-F02D-4A48-B1E1-5642BA70A585}"/>
              </a:ext>
            </a:extLst>
          </p:cNvPr>
          <p:cNvSpPr>
            <a:spLocks noGrp="1"/>
          </p:cNvSpPr>
          <p:nvPr>
            <p:ph type="body" sz="quarter" idx="18" hasCustomPrompt="1"/>
          </p:nvPr>
        </p:nvSpPr>
        <p:spPr>
          <a:xfrm>
            <a:off x="2812676"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6" name="Segnaposto testo 24">
            <a:extLst>
              <a:ext uri="{FF2B5EF4-FFF2-40B4-BE49-F238E27FC236}">
                <a16:creationId xmlns:a16="http://schemas.microsoft.com/office/drawing/2014/main" id="{5C39D764-A257-491C-AE6C-B421E297BFE4}"/>
              </a:ext>
            </a:extLst>
          </p:cNvPr>
          <p:cNvSpPr>
            <a:spLocks noGrp="1"/>
          </p:cNvSpPr>
          <p:nvPr>
            <p:ph type="body" sz="quarter" idx="19" hasCustomPrompt="1"/>
          </p:nvPr>
        </p:nvSpPr>
        <p:spPr>
          <a:xfrm>
            <a:off x="6219161" y="3505918"/>
            <a:ext cx="2292724" cy="549421"/>
          </a:xfrm>
          <a:prstGeom prst="rect">
            <a:avLst/>
          </a:prstGeom>
        </p:spPr>
        <p:txBody>
          <a:bodyPr vert="horz" lIns="91440" tIns="45720" rIns="91440" bIns="45720" rtlCol="0">
            <a:noAutofit/>
          </a:bodyPr>
          <a:lstStyle>
            <a:lvl1pPr>
              <a:defRPr lang="en-US" sz="2400" dirty="0">
                <a:solidFill>
                  <a:srgbClr val="C55A11"/>
                </a:solidFill>
              </a:defRPr>
            </a:lvl1pPr>
          </a:lstStyle>
          <a:p>
            <a:pPr marL="0" lvl="0" indent="0">
              <a:lnSpc>
                <a:spcPts val="2500"/>
              </a:lnSpc>
              <a:buNone/>
            </a:pPr>
            <a:r>
              <a:rPr lang="it-IT"/>
              <a:t>Title text</a:t>
            </a:r>
            <a:endParaRPr lang="en-US"/>
          </a:p>
        </p:txBody>
      </p:sp>
      <p:sp>
        <p:nvSpPr>
          <p:cNvPr id="47" name="Segnaposto testo 24">
            <a:extLst>
              <a:ext uri="{FF2B5EF4-FFF2-40B4-BE49-F238E27FC236}">
                <a16:creationId xmlns:a16="http://schemas.microsoft.com/office/drawing/2014/main" id="{2FF160A8-1400-49F2-8810-EC71047EEC90}"/>
              </a:ext>
            </a:extLst>
          </p:cNvPr>
          <p:cNvSpPr>
            <a:spLocks noGrp="1"/>
          </p:cNvSpPr>
          <p:nvPr>
            <p:ph type="body" sz="quarter" idx="20" hasCustomPrompt="1"/>
          </p:nvPr>
        </p:nvSpPr>
        <p:spPr>
          <a:xfrm>
            <a:off x="621916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48" name="Segnaposto testo 24">
            <a:extLst>
              <a:ext uri="{FF2B5EF4-FFF2-40B4-BE49-F238E27FC236}">
                <a16:creationId xmlns:a16="http://schemas.microsoft.com/office/drawing/2014/main" id="{24E2BD97-D274-4E16-BEC9-B57FE7DE12E6}"/>
              </a:ext>
            </a:extLst>
          </p:cNvPr>
          <p:cNvSpPr>
            <a:spLocks noGrp="1"/>
          </p:cNvSpPr>
          <p:nvPr>
            <p:ph type="body" sz="quarter" idx="21" hasCustomPrompt="1"/>
          </p:nvPr>
        </p:nvSpPr>
        <p:spPr>
          <a:xfrm>
            <a:off x="9597071" y="3505918"/>
            <a:ext cx="2292724" cy="549421"/>
          </a:xfrm>
          <a:prstGeom prst="rect">
            <a:avLst/>
          </a:prstGeom>
        </p:spPr>
        <p:txBody>
          <a:bodyPr vert="horz" lIns="91440" tIns="45720" rIns="91440" bIns="45720" rtlCol="0">
            <a:noAutofit/>
          </a:bodyPr>
          <a:lstStyle>
            <a:lvl1pPr>
              <a:defRPr lang="en-US" sz="2400" dirty="0">
                <a:solidFill>
                  <a:srgbClr val="C55A11"/>
                </a:solidFill>
              </a:defRPr>
            </a:lvl1pPr>
          </a:lstStyle>
          <a:p>
            <a:pPr marL="0" lvl="0" indent="0">
              <a:lnSpc>
                <a:spcPts val="2500"/>
              </a:lnSpc>
              <a:buNone/>
            </a:pPr>
            <a:r>
              <a:rPr lang="it-IT"/>
              <a:t>Title text</a:t>
            </a:r>
            <a:endParaRPr lang="en-US"/>
          </a:p>
        </p:txBody>
      </p:sp>
      <p:sp>
        <p:nvSpPr>
          <p:cNvPr id="49" name="Segnaposto testo 24">
            <a:extLst>
              <a:ext uri="{FF2B5EF4-FFF2-40B4-BE49-F238E27FC236}">
                <a16:creationId xmlns:a16="http://schemas.microsoft.com/office/drawing/2014/main" id="{87ADE413-6879-44E3-A7D1-EA0E12A46463}"/>
              </a:ext>
            </a:extLst>
          </p:cNvPr>
          <p:cNvSpPr>
            <a:spLocks noGrp="1"/>
          </p:cNvSpPr>
          <p:nvPr>
            <p:ph type="body" sz="quarter" idx="22" hasCustomPrompt="1"/>
          </p:nvPr>
        </p:nvSpPr>
        <p:spPr>
          <a:xfrm>
            <a:off x="9597071" y="4055339"/>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0" name="Segnaposto testo 24">
            <a:extLst>
              <a:ext uri="{FF2B5EF4-FFF2-40B4-BE49-F238E27FC236}">
                <a16:creationId xmlns:a16="http://schemas.microsoft.com/office/drawing/2014/main" id="{F7196F61-0FE2-4275-92B0-A91EDDB159AC}"/>
              </a:ext>
            </a:extLst>
          </p:cNvPr>
          <p:cNvSpPr>
            <a:spLocks noGrp="1"/>
          </p:cNvSpPr>
          <p:nvPr>
            <p:ph type="body" sz="quarter" idx="23" hasCustomPrompt="1"/>
          </p:nvPr>
        </p:nvSpPr>
        <p:spPr>
          <a:xfrm>
            <a:off x="2812676" y="4831202"/>
            <a:ext cx="2292724" cy="549421"/>
          </a:xfrm>
          <a:prstGeom prst="rect">
            <a:avLst/>
          </a:prstGeom>
        </p:spPr>
        <p:txBody>
          <a:bodyPr vert="horz" lIns="91440" tIns="45720" rIns="91440" bIns="45720" rtlCol="0">
            <a:noAutofit/>
          </a:bodyPr>
          <a:lstStyle>
            <a:lvl1pPr>
              <a:defRPr lang="en-US" sz="2400" dirty="0">
                <a:solidFill>
                  <a:srgbClr val="C55A11"/>
                </a:solidFill>
              </a:defRPr>
            </a:lvl1pPr>
          </a:lstStyle>
          <a:p>
            <a:pPr marL="0" lvl="0" indent="0">
              <a:lnSpc>
                <a:spcPts val="2500"/>
              </a:lnSpc>
              <a:buNone/>
            </a:pPr>
            <a:r>
              <a:rPr lang="it-IT"/>
              <a:t>Title text</a:t>
            </a:r>
            <a:endParaRPr lang="en-US"/>
          </a:p>
        </p:txBody>
      </p:sp>
      <p:sp>
        <p:nvSpPr>
          <p:cNvPr id="51" name="Segnaposto testo 24">
            <a:extLst>
              <a:ext uri="{FF2B5EF4-FFF2-40B4-BE49-F238E27FC236}">
                <a16:creationId xmlns:a16="http://schemas.microsoft.com/office/drawing/2014/main" id="{537133DB-DA6A-4EC2-9547-378336944C06}"/>
              </a:ext>
            </a:extLst>
          </p:cNvPr>
          <p:cNvSpPr>
            <a:spLocks noGrp="1"/>
          </p:cNvSpPr>
          <p:nvPr>
            <p:ph type="body" sz="quarter" idx="24" hasCustomPrompt="1"/>
          </p:nvPr>
        </p:nvSpPr>
        <p:spPr>
          <a:xfrm>
            <a:off x="2812676"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2" name="Segnaposto testo 24">
            <a:extLst>
              <a:ext uri="{FF2B5EF4-FFF2-40B4-BE49-F238E27FC236}">
                <a16:creationId xmlns:a16="http://schemas.microsoft.com/office/drawing/2014/main" id="{E92187DC-5E69-4BCF-81C9-08886A31DA25}"/>
              </a:ext>
            </a:extLst>
          </p:cNvPr>
          <p:cNvSpPr>
            <a:spLocks noGrp="1"/>
          </p:cNvSpPr>
          <p:nvPr>
            <p:ph type="body" sz="quarter" idx="25" hasCustomPrompt="1"/>
          </p:nvPr>
        </p:nvSpPr>
        <p:spPr>
          <a:xfrm>
            <a:off x="6219161" y="4831202"/>
            <a:ext cx="2292724" cy="549421"/>
          </a:xfrm>
          <a:prstGeom prst="rect">
            <a:avLst/>
          </a:prstGeom>
        </p:spPr>
        <p:txBody>
          <a:bodyPr vert="horz" lIns="91440" tIns="45720" rIns="91440" bIns="45720" rtlCol="0">
            <a:noAutofit/>
          </a:bodyPr>
          <a:lstStyle>
            <a:lvl1pPr>
              <a:defRPr lang="en-US" sz="2400" dirty="0">
                <a:solidFill>
                  <a:srgbClr val="C55A11"/>
                </a:solidFill>
              </a:defRPr>
            </a:lvl1pPr>
          </a:lstStyle>
          <a:p>
            <a:pPr marL="0" lvl="0" indent="0">
              <a:lnSpc>
                <a:spcPts val="2500"/>
              </a:lnSpc>
              <a:buNone/>
            </a:pPr>
            <a:r>
              <a:rPr lang="it-IT"/>
              <a:t>Title text</a:t>
            </a:r>
            <a:endParaRPr lang="en-US"/>
          </a:p>
        </p:txBody>
      </p:sp>
      <p:sp>
        <p:nvSpPr>
          <p:cNvPr id="53" name="Segnaposto testo 24">
            <a:extLst>
              <a:ext uri="{FF2B5EF4-FFF2-40B4-BE49-F238E27FC236}">
                <a16:creationId xmlns:a16="http://schemas.microsoft.com/office/drawing/2014/main" id="{D5908821-C22C-4C5E-8340-30F2226411C7}"/>
              </a:ext>
            </a:extLst>
          </p:cNvPr>
          <p:cNvSpPr>
            <a:spLocks noGrp="1"/>
          </p:cNvSpPr>
          <p:nvPr>
            <p:ph type="body" sz="quarter" idx="26" hasCustomPrompt="1"/>
          </p:nvPr>
        </p:nvSpPr>
        <p:spPr>
          <a:xfrm>
            <a:off x="621916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54" name="Segnaposto testo 24">
            <a:extLst>
              <a:ext uri="{FF2B5EF4-FFF2-40B4-BE49-F238E27FC236}">
                <a16:creationId xmlns:a16="http://schemas.microsoft.com/office/drawing/2014/main" id="{CE5F1062-84F2-4A60-A7AF-A2803496220B}"/>
              </a:ext>
            </a:extLst>
          </p:cNvPr>
          <p:cNvSpPr>
            <a:spLocks noGrp="1"/>
          </p:cNvSpPr>
          <p:nvPr>
            <p:ph type="body" sz="quarter" idx="27" hasCustomPrompt="1"/>
          </p:nvPr>
        </p:nvSpPr>
        <p:spPr>
          <a:xfrm>
            <a:off x="9597071" y="4831202"/>
            <a:ext cx="2292724" cy="549421"/>
          </a:xfrm>
          <a:prstGeom prst="rect">
            <a:avLst/>
          </a:prstGeom>
        </p:spPr>
        <p:txBody>
          <a:bodyPr vert="horz" lIns="91440" tIns="45720" rIns="91440" bIns="45720" rtlCol="0">
            <a:noAutofit/>
          </a:bodyPr>
          <a:lstStyle>
            <a:lvl1pPr>
              <a:defRPr lang="en-US" sz="2400" dirty="0">
                <a:solidFill>
                  <a:srgbClr val="C55A11"/>
                </a:solidFill>
              </a:defRPr>
            </a:lvl1pPr>
          </a:lstStyle>
          <a:p>
            <a:pPr marL="0" lvl="0" indent="0">
              <a:lnSpc>
                <a:spcPts val="2500"/>
              </a:lnSpc>
              <a:buNone/>
            </a:pPr>
            <a:r>
              <a:rPr lang="it-IT"/>
              <a:t>Title text</a:t>
            </a:r>
            <a:endParaRPr lang="en-US"/>
          </a:p>
        </p:txBody>
      </p:sp>
      <p:sp>
        <p:nvSpPr>
          <p:cNvPr id="55" name="Segnaposto testo 24">
            <a:extLst>
              <a:ext uri="{FF2B5EF4-FFF2-40B4-BE49-F238E27FC236}">
                <a16:creationId xmlns:a16="http://schemas.microsoft.com/office/drawing/2014/main" id="{63CC4051-2CC3-4858-9ACF-906CA6AA5FE2}"/>
              </a:ext>
            </a:extLst>
          </p:cNvPr>
          <p:cNvSpPr>
            <a:spLocks noGrp="1"/>
          </p:cNvSpPr>
          <p:nvPr>
            <p:ph type="body" sz="quarter" idx="28" hasCustomPrompt="1"/>
          </p:nvPr>
        </p:nvSpPr>
        <p:spPr>
          <a:xfrm>
            <a:off x="9597071" y="538062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23" name="Footer Placeholder 4">
            <a:extLst>
              <a:ext uri="{FF2B5EF4-FFF2-40B4-BE49-F238E27FC236}">
                <a16:creationId xmlns:a16="http://schemas.microsoft.com/office/drawing/2014/main" id="{12568703-CAFC-4F35-AE56-7CF5F957F74F}"/>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4" name="Slide Number Placeholder 5">
            <a:extLst>
              <a:ext uri="{FF2B5EF4-FFF2-40B4-BE49-F238E27FC236}">
                <a16:creationId xmlns:a16="http://schemas.microsoft.com/office/drawing/2014/main" id="{6BE6B7C9-BF33-42A4-9B96-35C298A0B2EF}"/>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37" name="Segnaposto testo 24">
            <a:extLst>
              <a:ext uri="{FF2B5EF4-FFF2-40B4-BE49-F238E27FC236}">
                <a16:creationId xmlns:a16="http://schemas.microsoft.com/office/drawing/2014/main" id="{5563F32C-F9E0-4E27-94FD-1A32CF109981}"/>
              </a:ext>
            </a:extLst>
          </p:cNvPr>
          <p:cNvSpPr>
            <a:spLocks noGrp="1"/>
          </p:cNvSpPr>
          <p:nvPr>
            <p:ph type="body" sz="quarter" idx="31" hasCustomPrompt="1"/>
          </p:nvPr>
        </p:nvSpPr>
        <p:spPr>
          <a:xfrm>
            <a:off x="1971368" y="3453046"/>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sp>
        <p:nvSpPr>
          <p:cNvPr id="38" name="Segnaposto testo 24">
            <a:extLst>
              <a:ext uri="{FF2B5EF4-FFF2-40B4-BE49-F238E27FC236}">
                <a16:creationId xmlns:a16="http://schemas.microsoft.com/office/drawing/2014/main" id="{E1080827-3A66-4298-A405-B4F32D2276F2}"/>
              </a:ext>
            </a:extLst>
          </p:cNvPr>
          <p:cNvSpPr>
            <a:spLocks noGrp="1"/>
          </p:cNvSpPr>
          <p:nvPr>
            <p:ph type="body" sz="quarter" idx="32" hasCustomPrompt="1"/>
          </p:nvPr>
        </p:nvSpPr>
        <p:spPr>
          <a:xfrm>
            <a:off x="5366885" y="3453046"/>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sp>
        <p:nvSpPr>
          <p:cNvPr id="39" name="Segnaposto testo 24">
            <a:extLst>
              <a:ext uri="{FF2B5EF4-FFF2-40B4-BE49-F238E27FC236}">
                <a16:creationId xmlns:a16="http://schemas.microsoft.com/office/drawing/2014/main" id="{DF1F49CC-7552-486E-862A-3EC5E1601C0E}"/>
              </a:ext>
            </a:extLst>
          </p:cNvPr>
          <p:cNvSpPr>
            <a:spLocks noGrp="1"/>
          </p:cNvSpPr>
          <p:nvPr>
            <p:ph type="body" sz="quarter" idx="33" hasCustomPrompt="1"/>
          </p:nvPr>
        </p:nvSpPr>
        <p:spPr>
          <a:xfrm>
            <a:off x="8762402" y="3453046"/>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sp>
        <p:nvSpPr>
          <p:cNvPr id="43" name="Segnaposto testo 24">
            <a:extLst>
              <a:ext uri="{FF2B5EF4-FFF2-40B4-BE49-F238E27FC236}">
                <a16:creationId xmlns:a16="http://schemas.microsoft.com/office/drawing/2014/main" id="{245E607E-B63C-4135-A7FD-03314A7AEA18}"/>
              </a:ext>
            </a:extLst>
          </p:cNvPr>
          <p:cNvSpPr>
            <a:spLocks noGrp="1"/>
          </p:cNvSpPr>
          <p:nvPr>
            <p:ph type="body" sz="quarter" idx="34" hasCustomPrompt="1"/>
          </p:nvPr>
        </p:nvSpPr>
        <p:spPr>
          <a:xfrm>
            <a:off x="1968021" y="4766031"/>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sp>
        <p:nvSpPr>
          <p:cNvPr id="44" name="Segnaposto testo 24">
            <a:extLst>
              <a:ext uri="{FF2B5EF4-FFF2-40B4-BE49-F238E27FC236}">
                <a16:creationId xmlns:a16="http://schemas.microsoft.com/office/drawing/2014/main" id="{62A6999B-E55D-4059-B067-092B05A3308D}"/>
              </a:ext>
            </a:extLst>
          </p:cNvPr>
          <p:cNvSpPr>
            <a:spLocks noGrp="1"/>
          </p:cNvSpPr>
          <p:nvPr>
            <p:ph type="body" sz="quarter" idx="35" hasCustomPrompt="1"/>
          </p:nvPr>
        </p:nvSpPr>
        <p:spPr>
          <a:xfrm>
            <a:off x="5363538" y="4766031"/>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sp>
        <p:nvSpPr>
          <p:cNvPr id="45" name="Segnaposto testo 24">
            <a:extLst>
              <a:ext uri="{FF2B5EF4-FFF2-40B4-BE49-F238E27FC236}">
                <a16:creationId xmlns:a16="http://schemas.microsoft.com/office/drawing/2014/main" id="{FC5EAB03-C2AF-4E6F-88C1-7FB5693A3AF8}"/>
              </a:ext>
            </a:extLst>
          </p:cNvPr>
          <p:cNvSpPr>
            <a:spLocks noGrp="1"/>
          </p:cNvSpPr>
          <p:nvPr>
            <p:ph type="body" sz="quarter" idx="36" hasCustomPrompt="1"/>
          </p:nvPr>
        </p:nvSpPr>
        <p:spPr>
          <a:xfrm>
            <a:off x="8759055" y="4766031"/>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sp>
        <p:nvSpPr>
          <p:cNvPr id="60" name="Titolo 1">
            <a:extLst>
              <a:ext uri="{FF2B5EF4-FFF2-40B4-BE49-F238E27FC236}">
                <a16:creationId xmlns:a16="http://schemas.microsoft.com/office/drawing/2014/main" id="{C8A5BC56-E5BB-487A-99C8-B74D37741CA6}"/>
              </a:ext>
            </a:extLst>
          </p:cNvPr>
          <p:cNvSpPr>
            <a:spLocks noGrp="1"/>
          </p:cNvSpPr>
          <p:nvPr>
            <p:ph type="title" hasCustomPrompt="1"/>
          </p:nvPr>
        </p:nvSpPr>
        <p:spPr>
          <a:xfrm>
            <a:off x="874713" y="441326"/>
            <a:ext cx="10442573" cy="970948"/>
          </a:xfrm>
        </p:spPr>
        <p:txBody>
          <a:bodyPr>
            <a:noAutofit/>
          </a:bodyPr>
          <a:lstStyle>
            <a:lvl1pPr>
              <a:defRPr/>
            </a:lvl1pPr>
          </a:lstStyle>
          <a:p>
            <a:r>
              <a:rPr lang="it-IT"/>
              <a:t>Titolo slide</a:t>
            </a:r>
          </a:p>
        </p:txBody>
      </p:sp>
      <p:cxnSp>
        <p:nvCxnSpPr>
          <p:cNvPr id="61" name="Straight Connector 11">
            <a:extLst>
              <a:ext uri="{FF2B5EF4-FFF2-40B4-BE49-F238E27FC236}">
                <a16:creationId xmlns:a16="http://schemas.microsoft.com/office/drawing/2014/main" id="{308811F1-82E6-433E-832A-E2734DE4AA6F}"/>
              </a:ext>
            </a:extLst>
          </p:cNvPr>
          <p:cNvCxnSpPr/>
          <p:nvPr userDrawn="1"/>
        </p:nvCxnSpPr>
        <p:spPr>
          <a:xfrm>
            <a:off x="1474520" y="2256822"/>
            <a:ext cx="0" cy="1807580"/>
          </a:xfrm>
          <a:prstGeom prst="line">
            <a:avLst/>
          </a:prstGeom>
          <a:ln w="28575">
            <a:solidFill>
              <a:srgbClr val="C55A11">
                <a:alpha val="51000"/>
              </a:srgbClr>
            </a:solidFill>
          </a:ln>
        </p:spPr>
        <p:style>
          <a:lnRef idx="1">
            <a:schemeClr val="accent1"/>
          </a:lnRef>
          <a:fillRef idx="0">
            <a:schemeClr val="accent1"/>
          </a:fillRef>
          <a:effectRef idx="0">
            <a:schemeClr val="accent1"/>
          </a:effectRef>
          <a:fontRef idx="minor">
            <a:schemeClr val="tx1"/>
          </a:fontRef>
        </p:style>
      </p:cxnSp>
      <p:sp>
        <p:nvSpPr>
          <p:cNvPr id="62" name="Segnaposto testo 24">
            <a:extLst>
              <a:ext uri="{FF2B5EF4-FFF2-40B4-BE49-F238E27FC236}">
                <a16:creationId xmlns:a16="http://schemas.microsoft.com/office/drawing/2014/main" id="{2C08B120-4C91-4CDD-AC2C-827A8E670EA4}"/>
              </a:ext>
            </a:extLst>
          </p:cNvPr>
          <p:cNvSpPr>
            <a:spLocks noGrp="1"/>
          </p:cNvSpPr>
          <p:nvPr>
            <p:ph type="body" sz="quarter" idx="37" hasCustomPrompt="1"/>
          </p:nvPr>
        </p:nvSpPr>
        <p:spPr>
          <a:xfrm>
            <a:off x="2817071" y="2180172"/>
            <a:ext cx="2292724" cy="549421"/>
          </a:xfrm>
          <a:prstGeom prst="rect">
            <a:avLst/>
          </a:prstGeom>
        </p:spPr>
        <p:txBody>
          <a:bodyPr>
            <a:noAutofit/>
          </a:bodyPr>
          <a:lstStyle>
            <a:lvl1pPr marL="0" indent="0">
              <a:lnSpc>
                <a:spcPts val="2500"/>
              </a:lnSpc>
              <a:buNone/>
              <a:defRPr sz="2400" b="0">
                <a:solidFill>
                  <a:srgbClr val="C55A11"/>
                </a:solidFill>
              </a:defRPr>
            </a:lvl1pPr>
          </a:lstStyle>
          <a:p>
            <a:r>
              <a:rPr lang="it-IT"/>
              <a:t>Title text</a:t>
            </a:r>
            <a:endParaRPr lang="en-US"/>
          </a:p>
        </p:txBody>
      </p:sp>
      <p:sp>
        <p:nvSpPr>
          <p:cNvPr id="63" name="Segnaposto testo 24">
            <a:extLst>
              <a:ext uri="{FF2B5EF4-FFF2-40B4-BE49-F238E27FC236}">
                <a16:creationId xmlns:a16="http://schemas.microsoft.com/office/drawing/2014/main" id="{52093D00-AF58-40CE-A830-DB90B06561A9}"/>
              </a:ext>
            </a:extLst>
          </p:cNvPr>
          <p:cNvSpPr>
            <a:spLocks noGrp="1"/>
          </p:cNvSpPr>
          <p:nvPr>
            <p:ph type="body" sz="quarter" idx="38" hasCustomPrompt="1"/>
          </p:nvPr>
        </p:nvSpPr>
        <p:spPr>
          <a:xfrm>
            <a:off x="2817071"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4" name="Segnaposto testo 24">
            <a:extLst>
              <a:ext uri="{FF2B5EF4-FFF2-40B4-BE49-F238E27FC236}">
                <a16:creationId xmlns:a16="http://schemas.microsoft.com/office/drawing/2014/main" id="{780DD9F3-9976-414B-B5DD-5DEAB882A794}"/>
              </a:ext>
            </a:extLst>
          </p:cNvPr>
          <p:cNvSpPr>
            <a:spLocks noGrp="1"/>
          </p:cNvSpPr>
          <p:nvPr>
            <p:ph type="body" sz="quarter" idx="39" hasCustomPrompt="1"/>
          </p:nvPr>
        </p:nvSpPr>
        <p:spPr>
          <a:xfrm>
            <a:off x="6223556" y="2180172"/>
            <a:ext cx="2292724" cy="549421"/>
          </a:xfrm>
          <a:prstGeom prst="rect">
            <a:avLst/>
          </a:prstGeom>
        </p:spPr>
        <p:txBody>
          <a:bodyPr vert="horz" lIns="91440" tIns="45720" rIns="91440" bIns="45720" rtlCol="0">
            <a:noAutofit/>
          </a:bodyPr>
          <a:lstStyle>
            <a:lvl1pPr>
              <a:defRPr lang="en-US" sz="2400" dirty="0">
                <a:solidFill>
                  <a:srgbClr val="C55A11"/>
                </a:solidFill>
              </a:defRPr>
            </a:lvl1pPr>
          </a:lstStyle>
          <a:p>
            <a:pPr marL="0" lvl="0" indent="0">
              <a:lnSpc>
                <a:spcPts val="2500"/>
              </a:lnSpc>
              <a:buNone/>
            </a:pPr>
            <a:r>
              <a:rPr lang="it-IT"/>
              <a:t>Title text</a:t>
            </a:r>
            <a:endParaRPr lang="en-US"/>
          </a:p>
        </p:txBody>
      </p:sp>
      <p:sp>
        <p:nvSpPr>
          <p:cNvPr id="65" name="Segnaposto testo 24">
            <a:extLst>
              <a:ext uri="{FF2B5EF4-FFF2-40B4-BE49-F238E27FC236}">
                <a16:creationId xmlns:a16="http://schemas.microsoft.com/office/drawing/2014/main" id="{E2CEC10A-802F-4835-B37C-E1862AFCADD1}"/>
              </a:ext>
            </a:extLst>
          </p:cNvPr>
          <p:cNvSpPr>
            <a:spLocks noGrp="1"/>
          </p:cNvSpPr>
          <p:nvPr>
            <p:ph type="body" sz="quarter" idx="40" hasCustomPrompt="1"/>
          </p:nvPr>
        </p:nvSpPr>
        <p:spPr>
          <a:xfrm>
            <a:off x="622355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66" name="Segnaposto testo 24">
            <a:extLst>
              <a:ext uri="{FF2B5EF4-FFF2-40B4-BE49-F238E27FC236}">
                <a16:creationId xmlns:a16="http://schemas.microsoft.com/office/drawing/2014/main" id="{90121365-0692-46D3-A26C-87255183D805}"/>
              </a:ext>
            </a:extLst>
          </p:cNvPr>
          <p:cNvSpPr>
            <a:spLocks noGrp="1"/>
          </p:cNvSpPr>
          <p:nvPr>
            <p:ph type="body" sz="quarter" idx="41" hasCustomPrompt="1"/>
          </p:nvPr>
        </p:nvSpPr>
        <p:spPr>
          <a:xfrm>
            <a:off x="9601466" y="2180172"/>
            <a:ext cx="2292724" cy="549421"/>
          </a:xfrm>
          <a:prstGeom prst="rect">
            <a:avLst/>
          </a:prstGeom>
        </p:spPr>
        <p:txBody>
          <a:bodyPr vert="horz" lIns="91440" tIns="45720" rIns="91440" bIns="45720" rtlCol="0">
            <a:noAutofit/>
          </a:bodyPr>
          <a:lstStyle>
            <a:lvl1pPr>
              <a:defRPr lang="en-US" sz="2400" dirty="0">
                <a:solidFill>
                  <a:srgbClr val="C55A11"/>
                </a:solidFill>
              </a:defRPr>
            </a:lvl1pPr>
          </a:lstStyle>
          <a:p>
            <a:pPr marL="0" lvl="0" indent="0">
              <a:lnSpc>
                <a:spcPts val="2500"/>
              </a:lnSpc>
              <a:buNone/>
            </a:pPr>
            <a:r>
              <a:rPr lang="it-IT"/>
              <a:t>Title text</a:t>
            </a:r>
            <a:endParaRPr lang="en-US"/>
          </a:p>
        </p:txBody>
      </p:sp>
      <p:sp>
        <p:nvSpPr>
          <p:cNvPr id="67" name="Segnaposto testo 24">
            <a:extLst>
              <a:ext uri="{FF2B5EF4-FFF2-40B4-BE49-F238E27FC236}">
                <a16:creationId xmlns:a16="http://schemas.microsoft.com/office/drawing/2014/main" id="{FE27115A-157E-41D6-BBB1-43F5705F1704}"/>
              </a:ext>
            </a:extLst>
          </p:cNvPr>
          <p:cNvSpPr>
            <a:spLocks noGrp="1"/>
          </p:cNvSpPr>
          <p:nvPr>
            <p:ph type="body" sz="quarter" idx="42" hasCustomPrompt="1"/>
          </p:nvPr>
        </p:nvSpPr>
        <p:spPr>
          <a:xfrm>
            <a:off x="9601466" y="2729593"/>
            <a:ext cx="2292724" cy="492443"/>
          </a:xfrm>
          <a:prstGeom prst="rect">
            <a:avLst/>
          </a:prstGeom>
        </p:spPr>
        <p:txBody>
          <a:bodyPr vert="horz" lIns="91440" tIns="45720" rIns="91440" bIns="45720" rtlCol="0">
            <a:noAutofit/>
          </a:bodyPr>
          <a:lstStyle>
            <a:lvl1pPr>
              <a:defRPr lang="en-US" sz="1600" dirty="0">
                <a:solidFill>
                  <a:schemeClr val="bg1">
                    <a:lumMod val="50000"/>
                  </a:schemeClr>
                </a:solidFill>
              </a:defRPr>
            </a:lvl1pPr>
          </a:lstStyle>
          <a:p>
            <a:pPr marL="0" lvl="0" indent="0">
              <a:buNone/>
            </a:pPr>
            <a:r>
              <a:rPr lang="it-IT"/>
              <a:t>Title text</a:t>
            </a:r>
            <a:endParaRPr lang="en-US"/>
          </a:p>
        </p:txBody>
      </p:sp>
      <p:sp>
        <p:nvSpPr>
          <p:cNvPr id="74" name="Segnaposto testo 24">
            <a:extLst>
              <a:ext uri="{FF2B5EF4-FFF2-40B4-BE49-F238E27FC236}">
                <a16:creationId xmlns:a16="http://schemas.microsoft.com/office/drawing/2014/main" id="{18A85DCD-2254-47C9-A60C-7A6E31EFA163}"/>
              </a:ext>
            </a:extLst>
          </p:cNvPr>
          <p:cNvSpPr>
            <a:spLocks noGrp="1"/>
          </p:cNvSpPr>
          <p:nvPr>
            <p:ph type="body" sz="quarter" idx="49" hasCustomPrompt="1"/>
          </p:nvPr>
        </p:nvSpPr>
        <p:spPr>
          <a:xfrm>
            <a:off x="1975763" y="2127300"/>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sp>
        <p:nvSpPr>
          <p:cNvPr id="75" name="Segnaposto testo 24">
            <a:extLst>
              <a:ext uri="{FF2B5EF4-FFF2-40B4-BE49-F238E27FC236}">
                <a16:creationId xmlns:a16="http://schemas.microsoft.com/office/drawing/2014/main" id="{7BAFE59F-072C-4B5A-8FD3-879B14F68C3C}"/>
              </a:ext>
            </a:extLst>
          </p:cNvPr>
          <p:cNvSpPr>
            <a:spLocks noGrp="1"/>
          </p:cNvSpPr>
          <p:nvPr>
            <p:ph type="body" sz="quarter" idx="50" hasCustomPrompt="1"/>
          </p:nvPr>
        </p:nvSpPr>
        <p:spPr>
          <a:xfrm>
            <a:off x="5371280" y="2127300"/>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sp>
        <p:nvSpPr>
          <p:cNvPr id="76" name="Segnaposto testo 24">
            <a:extLst>
              <a:ext uri="{FF2B5EF4-FFF2-40B4-BE49-F238E27FC236}">
                <a16:creationId xmlns:a16="http://schemas.microsoft.com/office/drawing/2014/main" id="{EFA743EF-AAE3-4560-A1E6-0B0CD61249F6}"/>
              </a:ext>
            </a:extLst>
          </p:cNvPr>
          <p:cNvSpPr>
            <a:spLocks noGrp="1"/>
          </p:cNvSpPr>
          <p:nvPr>
            <p:ph type="body" sz="quarter" idx="51" hasCustomPrompt="1"/>
          </p:nvPr>
        </p:nvSpPr>
        <p:spPr>
          <a:xfrm>
            <a:off x="8766797" y="2127300"/>
            <a:ext cx="841308" cy="692497"/>
          </a:xfrm>
          <a:prstGeom prst="rect">
            <a:avLst/>
          </a:prstGeom>
          <a:noFill/>
        </p:spPr>
        <p:txBody>
          <a:bodyPr wrap="square" lIns="0" tIns="0" rIns="0" bIns="0" rtlCol="0">
            <a:noAutofit/>
          </a:bodyPr>
          <a:lstStyle>
            <a:lvl1pPr marL="0" indent="0">
              <a:buNone/>
              <a:defRPr lang="en-US" sz="4500" dirty="0">
                <a:solidFill>
                  <a:srgbClr val="C55A11"/>
                </a:solidFill>
                <a:latin typeface="+mj-lt"/>
                <a:cs typeface="Poppins SemiBold" panose="02000000000000000000" pitchFamily="2" charset="0"/>
              </a:defRPr>
            </a:lvl1pPr>
          </a:lstStyle>
          <a:p>
            <a:pPr marL="0" lvl="0"/>
            <a:r>
              <a:rPr lang="it-IT"/>
              <a:t>nr</a:t>
            </a:r>
            <a:endParaRPr lang="en-US"/>
          </a:p>
        </p:txBody>
      </p:sp>
      <p:cxnSp>
        <p:nvCxnSpPr>
          <p:cNvPr id="36" name="Straight Connector 8">
            <a:extLst>
              <a:ext uri="{FF2B5EF4-FFF2-40B4-BE49-F238E27FC236}">
                <a16:creationId xmlns:a16="http://schemas.microsoft.com/office/drawing/2014/main" id="{7DB5FC2E-9445-A640-A5A1-78576600FEE2}"/>
              </a:ext>
            </a:extLst>
          </p:cNvPr>
          <p:cNvCxnSpPr/>
          <p:nvPr userDrawn="1"/>
        </p:nvCxnSpPr>
        <p:spPr>
          <a:xfrm flipH="1">
            <a:off x="335" y="1381153"/>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40" name="Immagine 2">
            <a:extLst>
              <a:ext uri="{FF2B5EF4-FFF2-40B4-BE49-F238E27FC236}">
                <a16:creationId xmlns:a16="http://schemas.microsoft.com/office/drawing/2014/main" id="{91C89A0B-59CF-FB4F-9820-DCBE2B2138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7"/>
            <a:ext cx="235224" cy="670638"/>
          </a:xfrm>
          <a:prstGeom prst="rect">
            <a:avLst/>
          </a:prstGeom>
        </p:spPr>
      </p:pic>
    </p:spTree>
    <p:extLst>
      <p:ext uri="{BB962C8B-B14F-4D97-AF65-F5344CB8AC3E}">
        <p14:creationId xmlns:p14="http://schemas.microsoft.com/office/powerpoint/2010/main" val="8012966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ide titolo + tes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sp>
        <p:nvSpPr>
          <p:cNvPr id="11" name="Segnaposto contenuto 5">
            <a:extLst>
              <a:ext uri="{FF2B5EF4-FFF2-40B4-BE49-F238E27FC236}">
                <a16:creationId xmlns:a16="http://schemas.microsoft.com/office/drawing/2014/main" id="{A6B9719A-14FD-5C4C-84A0-9D4DD8718BEE}"/>
              </a:ext>
            </a:extLst>
          </p:cNvPr>
          <p:cNvSpPr>
            <a:spLocks noGrp="1"/>
          </p:cNvSpPr>
          <p:nvPr>
            <p:ph sz="quarter" idx="12"/>
          </p:nvPr>
        </p:nvSpPr>
        <p:spPr>
          <a:xfrm>
            <a:off x="874713" y="1700213"/>
            <a:ext cx="10442574" cy="4392612"/>
          </a:xfrm>
        </p:spPr>
        <p:txBody>
          <a:bodyPr>
            <a:normAutofit/>
          </a:bodyPr>
          <a:lstStyle>
            <a:lvl1pPr marL="228600" indent="-228600">
              <a:lnSpc>
                <a:spcPct val="100000"/>
              </a:lnSpc>
              <a:buFontTx/>
              <a:buBlip>
                <a:blip r:embed="rId2"/>
              </a:buBlip>
              <a:defRPr sz="1800">
                <a:solidFill>
                  <a:schemeClr val="bg1">
                    <a:lumMod val="50000"/>
                  </a:schemeClr>
                </a:solidFill>
              </a:defRPr>
            </a:lvl1pPr>
            <a:lvl2pPr marL="685800" indent="-228600">
              <a:lnSpc>
                <a:spcPct val="100000"/>
              </a:lnSpc>
              <a:buFontTx/>
              <a:buBlip>
                <a:blip r:embed="rId3"/>
              </a:buBlip>
              <a:defRPr sz="1800">
                <a:solidFill>
                  <a:schemeClr val="bg1">
                    <a:lumMod val="50000"/>
                  </a:schemeClr>
                </a:solidFill>
              </a:defRPr>
            </a:lvl2pPr>
            <a:lvl3pPr marL="1143000" indent="-228600">
              <a:lnSpc>
                <a:spcPct val="100000"/>
              </a:lnSpc>
              <a:buFontTx/>
              <a:buBlip>
                <a:blip r:embed="rId3"/>
              </a:buBlip>
              <a:defRPr sz="1800">
                <a:solidFill>
                  <a:schemeClr val="bg1">
                    <a:lumMod val="50000"/>
                  </a:schemeClr>
                </a:solidFill>
              </a:defRPr>
            </a:lvl3pPr>
            <a:lvl4pPr marL="1600200" indent="-228600">
              <a:lnSpc>
                <a:spcPct val="100000"/>
              </a:lnSpc>
              <a:buFontTx/>
              <a:buBlip>
                <a:blip r:embed="rId3"/>
              </a:buBlip>
              <a:defRPr sz="1800">
                <a:solidFill>
                  <a:schemeClr val="bg1">
                    <a:lumMod val="50000"/>
                  </a:schemeClr>
                </a:solidFill>
              </a:defRPr>
            </a:lvl4pPr>
            <a:lvl5pPr marL="2057400" indent="-228600">
              <a:lnSpc>
                <a:spcPct val="100000"/>
              </a:lnSpc>
              <a:buFontTx/>
              <a:buBlip>
                <a:blip r:embed="rId3"/>
              </a:buBlip>
              <a:defRPr sz="1800">
                <a:solidFill>
                  <a:schemeClr val="bg1">
                    <a:lumMod val="50000"/>
                  </a:schemeClr>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2" name="Immagine 14">
            <a:extLst>
              <a:ext uri="{FF2B5EF4-FFF2-40B4-BE49-F238E27FC236}">
                <a16:creationId xmlns:a16="http://schemas.microsoft.com/office/drawing/2014/main" id="{4BFF34E3-5BDF-594B-BD27-24B8F17C33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spTree>
    <p:extLst>
      <p:ext uri="{BB962C8B-B14F-4D97-AF65-F5344CB8AC3E}">
        <p14:creationId xmlns:p14="http://schemas.microsoft.com/office/powerpoint/2010/main" val="195846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lide solo testo ">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11" name="Immagine 14">
            <a:extLst>
              <a:ext uri="{FF2B5EF4-FFF2-40B4-BE49-F238E27FC236}">
                <a16:creationId xmlns:a16="http://schemas.microsoft.com/office/drawing/2014/main" id="{E43C6B55-4188-FD46-AFEC-708D7895E1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spTree>
    <p:extLst>
      <p:ext uri="{BB962C8B-B14F-4D97-AF65-F5344CB8AC3E}">
        <p14:creationId xmlns:p14="http://schemas.microsoft.com/office/powerpoint/2010/main" val="4032025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lide testo e immagine 1">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sp>
        <p:nvSpPr>
          <p:cNvPr id="11" name="Segnaposto contenuto 5">
            <a:extLst>
              <a:ext uri="{FF2B5EF4-FFF2-40B4-BE49-F238E27FC236}">
                <a16:creationId xmlns:a16="http://schemas.microsoft.com/office/drawing/2014/main" id="{219F29C4-392F-D440-BEE0-719E89ADADCF}"/>
              </a:ext>
            </a:extLst>
          </p:cNvPr>
          <p:cNvSpPr>
            <a:spLocks noGrp="1"/>
          </p:cNvSpPr>
          <p:nvPr>
            <p:ph sz="quarter" idx="12"/>
          </p:nvPr>
        </p:nvSpPr>
        <p:spPr>
          <a:xfrm>
            <a:off x="874713" y="1700213"/>
            <a:ext cx="5791227" cy="4392612"/>
          </a:xfrm>
        </p:spPr>
        <p:txBody>
          <a:bodyPr>
            <a:normAutofit/>
          </a:bodyPr>
          <a:lstStyle>
            <a:lvl1pPr marL="228600" indent="-228600">
              <a:lnSpc>
                <a:spcPct val="100000"/>
              </a:lnSpc>
              <a:buFontTx/>
              <a:buBlip>
                <a:blip r:embed="rId2"/>
              </a:buBlip>
              <a:defRPr sz="1800">
                <a:solidFill>
                  <a:schemeClr val="bg1">
                    <a:lumMod val="50000"/>
                  </a:schemeClr>
                </a:solidFill>
              </a:defRPr>
            </a:lvl1pPr>
            <a:lvl2pPr marL="685800" indent="-228600">
              <a:lnSpc>
                <a:spcPct val="100000"/>
              </a:lnSpc>
              <a:buFontTx/>
              <a:buBlip>
                <a:blip r:embed="rId3"/>
              </a:buBlip>
              <a:defRPr sz="1800">
                <a:solidFill>
                  <a:schemeClr val="bg1">
                    <a:lumMod val="50000"/>
                  </a:schemeClr>
                </a:solidFill>
              </a:defRPr>
            </a:lvl2pPr>
          </a:lstStyle>
          <a:p>
            <a:pPr lvl="0"/>
            <a:r>
              <a:rPr lang="it-IT"/>
              <a:t>Modifica gli stili del testo dello schema</a:t>
            </a:r>
          </a:p>
          <a:p>
            <a:pPr lvl="1"/>
            <a:r>
              <a:rPr lang="it-IT"/>
              <a:t>Secondo livello</a:t>
            </a:r>
          </a:p>
        </p:txBody>
      </p:sp>
      <p:sp>
        <p:nvSpPr>
          <p:cNvPr id="12" name="Segnaposto contenuto 6">
            <a:extLst>
              <a:ext uri="{FF2B5EF4-FFF2-40B4-BE49-F238E27FC236}">
                <a16:creationId xmlns:a16="http://schemas.microsoft.com/office/drawing/2014/main" id="{EBDF760F-E64E-6A4C-AA1F-E8B3D9B35F36}"/>
              </a:ext>
            </a:extLst>
          </p:cNvPr>
          <p:cNvSpPr>
            <a:spLocks noGrp="1"/>
          </p:cNvSpPr>
          <p:nvPr>
            <p:ph sz="quarter" idx="19"/>
          </p:nvPr>
        </p:nvSpPr>
        <p:spPr>
          <a:xfrm>
            <a:off x="6930860" y="1709053"/>
            <a:ext cx="4386426" cy="4383772"/>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3" name="Immagine 14">
            <a:extLst>
              <a:ext uri="{FF2B5EF4-FFF2-40B4-BE49-F238E27FC236}">
                <a16:creationId xmlns:a16="http://schemas.microsoft.com/office/drawing/2014/main" id="{8D7BB7EE-A337-A940-B0AB-95B310A7A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spTree>
    <p:extLst>
      <p:ext uri="{BB962C8B-B14F-4D97-AF65-F5344CB8AC3E}">
        <p14:creationId xmlns:p14="http://schemas.microsoft.com/office/powerpoint/2010/main" val="3877205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lide testo e immagine 2">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0" name="Straight Connector 4">
            <a:extLst>
              <a:ext uri="{FF2B5EF4-FFF2-40B4-BE49-F238E27FC236}">
                <a16:creationId xmlns:a16="http://schemas.microsoft.com/office/drawing/2014/main" id="{168BD013-2D05-4516-AA14-33254E6230F3}"/>
              </a:ext>
            </a:extLst>
          </p:cNvPr>
          <p:cNvCxnSpPr/>
          <p:nvPr userDrawn="1"/>
        </p:nvCxnSpPr>
        <p:spPr>
          <a:xfrm flipH="1">
            <a:off x="0" y="1387515"/>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sp>
        <p:nvSpPr>
          <p:cNvPr id="12" name="Segnaposto contenuto 6">
            <a:extLst>
              <a:ext uri="{FF2B5EF4-FFF2-40B4-BE49-F238E27FC236}">
                <a16:creationId xmlns:a16="http://schemas.microsoft.com/office/drawing/2014/main" id="{88B3C7BA-6332-E448-B20E-CF7F50AE3A84}"/>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2C5DD17A-BF14-E349-A7BC-923284B2D166}"/>
              </a:ext>
            </a:extLst>
          </p:cNvPr>
          <p:cNvSpPr>
            <a:spLocks noGrp="1"/>
          </p:cNvSpPr>
          <p:nvPr>
            <p:ph sz="quarter" idx="17"/>
          </p:nvPr>
        </p:nvSpPr>
        <p:spPr>
          <a:xfrm>
            <a:off x="925509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E9AED3D6-2F74-6147-9EDC-A3C02308918C}"/>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E15951FB-B3BB-D844-BA5A-7F9D46065E1B}"/>
              </a:ext>
            </a:extLst>
          </p:cNvPr>
          <p:cNvSpPr>
            <a:spLocks noGrp="1"/>
          </p:cNvSpPr>
          <p:nvPr>
            <p:ph sz="quarter" idx="19"/>
          </p:nvPr>
        </p:nvSpPr>
        <p:spPr>
          <a:xfrm>
            <a:off x="6930860"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6" name="Immagine 14">
            <a:extLst>
              <a:ext uri="{FF2B5EF4-FFF2-40B4-BE49-F238E27FC236}">
                <a16:creationId xmlns:a16="http://schemas.microsoft.com/office/drawing/2014/main" id="{2CC56ED4-1CDC-F941-869A-61D1C3C67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sp>
        <p:nvSpPr>
          <p:cNvPr id="17" name="Segnaposto contenuto 5">
            <a:extLst>
              <a:ext uri="{FF2B5EF4-FFF2-40B4-BE49-F238E27FC236}">
                <a16:creationId xmlns:a16="http://schemas.microsoft.com/office/drawing/2014/main" id="{E288DF4A-DA4F-1A43-8B50-1EFA8012B0F8}"/>
              </a:ext>
            </a:extLst>
          </p:cNvPr>
          <p:cNvSpPr>
            <a:spLocks noGrp="1"/>
          </p:cNvSpPr>
          <p:nvPr>
            <p:ph sz="quarter" idx="12"/>
          </p:nvPr>
        </p:nvSpPr>
        <p:spPr>
          <a:xfrm>
            <a:off x="874713" y="1700213"/>
            <a:ext cx="5791227" cy="4392612"/>
          </a:xfrm>
        </p:spPr>
        <p:txBody>
          <a:bodyPr>
            <a:normAutofit/>
          </a:bodyPr>
          <a:lstStyle>
            <a:lvl1pPr marL="228600" indent="-228600">
              <a:lnSpc>
                <a:spcPct val="100000"/>
              </a:lnSpc>
              <a:buFontTx/>
              <a:buBlip>
                <a:blip r:embed="rId3"/>
              </a:buBlip>
              <a:defRPr sz="1800">
                <a:solidFill>
                  <a:schemeClr val="bg1">
                    <a:lumMod val="50000"/>
                  </a:schemeClr>
                </a:solidFill>
              </a:defRPr>
            </a:lvl1pPr>
            <a:lvl2pPr marL="685800" indent="-228600">
              <a:lnSpc>
                <a:spcPct val="100000"/>
              </a:lnSpc>
              <a:buFontTx/>
              <a:buBlip>
                <a:blip r:embed="rId4"/>
              </a:buBlip>
              <a:defRPr sz="1800">
                <a:solidFill>
                  <a:schemeClr val="bg1">
                    <a:lumMod val="50000"/>
                  </a:schemeClr>
                </a:solidFill>
              </a:defRPr>
            </a:lvl2pPr>
          </a:lstStyle>
          <a:p>
            <a:pPr lvl="0"/>
            <a:r>
              <a:rPr lang="it-IT"/>
              <a:t>Modifica gli stili del testo dello schema</a:t>
            </a:r>
          </a:p>
          <a:p>
            <a:pPr lvl="1"/>
            <a:r>
              <a:rPr lang="it-IT"/>
              <a:t>Secondo livello</a:t>
            </a:r>
          </a:p>
        </p:txBody>
      </p:sp>
    </p:spTree>
    <p:extLst>
      <p:ext uri="{BB962C8B-B14F-4D97-AF65-F5344CB8AC3E}">
        <p14:creationId xmlns:p14="http://schemas.microsoft.com/office/powerpoint/2010/main" val="18287358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lide testo e immagine 3">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6" name="Segnaposto contenuto 5">
            <a:extLst>
              <a:ext uri="{FF2B5EF4-FFF2-40B4-BE49-F238E27FC236}">
                <a16:creationId xmlns:a16="http://schemas.microsoft.com/office/drawing/2014/main" id="{B0B4FB2B-1E40-FF49-8A3C-A109F135507C}"/>
              </a:ext>
            </a:extLst>
          </p:cNvPr>
          <p:cNvSpPr>
            <a:spLocks noGrp="1"/>
          </p:cNvSpPr>
          <p:nvPr>
            <p:ph sz="quarter" idx="12" hasCustomPrompt="1"/>
          </p:nvPr>
        </p:nvSpPr>
        <p:spPr>
          <a:xfrm>
            <a:off x="874713" y="1700213"/>
            <a:ext cx="3466992" cy="4392612"/>
          </a:xfrm>
        </p:spPr>
        <p:txBody>
          <a:bodyPr>
            <a:normAutofit/>
          </a:bodyPr>
          <a:lstStyle>
            <a:lvl1pPr marL="228600" indent="-228600">
              <a:lnSpc>
                <a:spcPct val="100000"/>
              </a:lnSpc>
              <a:buFontTx/>
              <a:buBlip>
                <a:blip r:embed="rId2"/>
              </a:buBlip>
              <a:defRPr sz="1800">
                <a:solidFill>
                  <a:schemeClr val="bg1">
                    <a:lumMod val="50000"/>
                  </a:schemeClr>
                </a:solidFill>
              </a:defRPr>
            </a:lvl1pPr>
            <a:lvl2pPr marL="800100" indent="-342900">
              <a:lnSpc>
                <a:spcPct val="100000"/>
              </a:lnSpc>
              <a:buFontTx/>
              <a:buBlip>
                <a:blip r:embed="rId3"/>
              </a:buBlip>
              <a:defRPr sz="1800">
                <a:solidFill>
                  <a:schemeClr val="bg1">
                    <a:lumMod val="50000"/>
                  </a:schemeClr>
                </a:solidFill>
              </a:defRPr>
            </a:lvl2pPr>
          </a:lstStyle>
          <a:p>
            <a:pPr lvl="0"/>
            <a:r>
              <a:rPr lang="it-IT"/>
              <a:t>Modifica gli stili del testo dello schema</a:t>
            </a:r>
          </a:p>
          <a:p>
            <a:pPr lvl="1"/>
            <a:r>
              <a:rPr lang="it-IT"/>
              <a:t>Secondo livello </a:t>
            </a:r>
          </a:p>
          <a:p>
            <a:pPr lvl="1"/>
            <a:endParaRPr lang="it-IT"/>
          </a:p>
        </p:txBody>
      </p:sp>
      <p:sp>
        <p:nvSpPr>
          <p:cNvPr id="17" name="Segnaposto contenuto 6">
            <a:extLst>
              <a:ext uri="{FF2B5EF4-FFF2-40B4-BE49-F238E27FC236}">
                <a16:creationId xmlns:a16="http://schemas.microsoft.com/office/drawing/2014/main" id="{289640B0-1C1E-4C41-A7B0-BEAB35425A6F}"/>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8" name="Segnaposto contenuto 6">
            <a:extLst>
              <a:ext uri="{FF2B5EF4-FFF2-40B4-BE49-F238E27FC236}">
                <a16:creationId xmlns:a16="http://schemas.microsoft.com/office/drawing/2014/main" id="{CD05B950-3E00-B944-83DE-13BA418C7944}"/>
              </a:ext>
            </a:extLst>
          </p:cNvPr>
          <p:cNvSpPr>
            <a:spLocks noGrp="1"/>
          </p:cNvSpPr>
          <p:nvPr>
            <p:ph sz="quarter" idx="17"/>
          </p:nvPr>
        </p:nvSpPr>
        <p:spPr>
          <a:xfrm>
            <a:off x="925509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Segnaposto contenuto 6">
            <a:extLst>
              <a:ext uri="{FF2B5EF4-FFF2-40B4-BE49-F238E27FC236}">
                <a16:creationId xmlns:a16="http://schemas.microsoft.com/office/drawing/2014/main" id="{E2338A35-4D30-7E48-A678-53C5F8D4E58F}"/>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0" name="Segnaposto contenuto 6">
            <a:extLst>
              <a:ext uri="{FF2B5EF4-FFF2-40B4-BE49-F238E27FC236}">
                <a16:creationId xmlns:a16="http://schemas.microsoft.com/office/drawing/2014/main" id="{5BF27CFD-BD7D-9849-98A1-33CE3C6D505B}"/>
              </a:ext>
            </a:extLst>
          </p:cNvPr>
          <p:cNvSpPr>
            <a:spLocks noGrp="1"/>
          </p:cNvSpPr>
          <p:nvPr>
            <p:ph sz="quarter" idx="19"/>
          </p:nvPr>
        </p:nvSpPr>
        <p:spPr>
          <a:xfrm>
            <a:off x="6930860"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1" name="Segnaposto contenuto 6">
            <a:extLst>
              <a:ext uri="{FF2B5EF4-FFF2-40B4-BE49-F238E27FC236}">
                <a16:creationId xmlns:a16="http://schemas.microsoft.com/office/drawing/2014/main" id="{85D18B90-7B45-0B4E-BCAC-4CCC806C3D17}"/>
              </a:ext>
            </a:extLst>
          </p:cNvPr>
          <p:cNvSpPr>
            <a:spLocks noGrp="1"/>
          </p:cNvSpPr>
          <p:nvPr>
            <p:ph sz="quarter" idx="20"/>
          </p:nvPr>
        </p:nvSpPr>
        <p:spPr>
          <a:xfrm>
            <a:off x="460662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2" name="Segnaposto contenuto 6">
            <a:extLst>
              <a:ext uri="{FF2B5EF4-FFF2-40B4-BE49-F238E27FC236}">
                <a16:creationId xmlns:a16="http://schemas.microsoft.com/office/drawing/2014/main" id="{5B51965A-DC0C-0347-B1FD-C3617BB08709}"/>
              </a:ext>
            </a:extLst>
          </p:cNvPr>
          <p:cNvSpPr>
            <a:spLocks noGrp="1"/>
          </p:cNvSpPr>
          <p:nvPr>
            <p:ph sz="quarter" idx="21"/>
          </p:nvPr>
        </p:nvSpPr>
        <p:spPr>
          <a:xfrm>
            <a:off x="4606625" y="1709053"/>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3" name="Immagine 14">
            <a:extLst>
              <a:ext uri="{FF2B5EF4-FFF2-40B4-BE49-F238E27FC236}">
                <a16:creationId xmlns:a16="http://schemas.microsoft.com/office/drawing/2014/main" id="{A6DCD4F0-FC62-844F-BB6B-4E9D879515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4" name="Straight Connector 4">
            <a:extLst>
              <a:ext uri="{FF2B5EF4-FFF2-40B4-BE49-F238E27FC236}">
                <a16:creationId xmlns:a16="http://schemas.microsoft.com/office/drawing/2014/main" id="{203CDEDA-0289-834A-B8F5-88BD1FCE8FD8}"/>
              </a:ext>
            </a:extLst>
          </p:cNvPr>
          <p:cNvCxnSpPr/>
          <p:nvPr userDrawn="1"/>
        </p:nvCxnSpPr>
        <p:spPr>
          <a:xfrm flipH="1">
            <a:off x="0" y="1387515"/>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7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esto e immagine 3">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normAutofit/>
          </a:bodyPr>
          <a:lstStyle>
            <a:lvl1pPr>
              <a:lnSpc>
                <a:spcPct val="100000"/>
              </a:lnSpc>
              <a:defRPr sz="1800"/>
            </a:lvl1pPr>
            <a:lvl2pPr marL="442913" indent="-228600">
              <a:lnSpc>
                <a:spcPct val="100000"/>
              </a:lnSpc>
              <a:defRPr sz="1800"/>
            </a:lvl2p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Footer Placeholder 4">
            <a:extLst>
              <a:ext uri="{FF2B5EF4-FFF2-40B4-BE49-F238E27FC236}">
                <a16:creationId xmlns:a16="http://schemas.microsoft.com/office/drawing/2014/main" id="{479C9507-9E43-472C-A09A-5C4BC2ED108A}"/>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8" name="Slide Number Placeholder 5">
            <a:extLst>
              <a:ext uri="{FF2B5EF4-FFF2-40B4-BE49-F238E27FC236}">
                <a16:creationId xmlns:a16="http://schemas.microsoft.com/office/drawing/2014/main" id="{AF4D1123-7748-4797-B37C-27C194F46966}"/>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pic>
        <p:nvPicPr>
          <p:cNvPr id="19" name="Immagine 18">
            <a:extLst>
              <a:ext uri="{FF2B5EF4-FFF2-40B4-BE49-F238E27FC236}">
                <a16:creationId xmlns:a16="http://schemas.microsoft.com/office/drawing/2014/main" id="{2887C837-980D-CE47-B001-8D00959EE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12028"/>
            <a:ext cx="235224" cy="670639"/>
          </a:xfrm>
          <a:prstGeom prst="rect">
            <a:avLst/>
          </a:prstGeom>
        </p:spPr>
      </p:pic>
    </p:spTree>
    <p:extLst>
      <p:ext uri="{BB962C8B-B14F-4D97-AF65-F5344CB8AC3E}">
        <p14:creationId xmlns:p14="http://schemas.microsoft.com/office/powerpoint/2010/main" val="16013086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lide testo e immagine 4">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3" name="Segnaposto contenuto 5">
            <a:extLst>
              <a:ext uri="{FF2B5EF4-FFF2-40B4-BE49-F238E27FC236}">
                <a16:creationId xmlns:a16="http://schemas.microsoft.com/office/drawing/2014/main" id="{9C2E997D-5CB2-604D-88D8-C21FF437D808}"/>
              </a:ext>
            </a:extLst>
          </p:cNvPr>
          <p:cNvSpPr>
            <a:spLocks noGrp="1"/>
          </p:cNvSpPr>
          <p:nvPr>
            <p:ph sz="quarter" idx="12"/>
          </p:nvPr>
        </p:nvSpPr>
        <p:spPr>
          <a:xfrm>
            <a:off x="874713" y="1700213"/>
            <a:ext cx="10442575" cy="2068155"/>
          </a:xfrm>
        </p:spPr>
        <p:txBody>
          <a:bodyPr/>
          <a:lstStyle>
            <a:lvl1pPr marL="228600" indent="-228600">
              <a:lnSpc>
                <a:spcPct val="100000"/>
              </a:lnSpc>
              <a:buFontTx/>
              <a:buBlip>
                <a:blip r:embed="rId2"/>
              </a:buBlip>
              <a:defRPr>
                <a:solidFill>
                  <a:schemeClr val="bg1">
                    <a:lumMod val="50000"/>
                  </a:schemeClr>
                </a:solidFill>
              </a:defRPr>
            </a:lvl1pPr>
            <a:lvl2pPr marL="685800" indent="-228600">
              <a:lnSpc>
                <a:spcPct val="100000"/>
              </a:lnSpc>
              <a:buFontTx/>
              <a:buBlip>
                <a:blip r:embed="rId3"/>
              </a:buBlip>
              <a:defRPr>
                <a:solidFill>
                  <a:schemeClr val="bg1">
                    <a:lumMod val="50000"/>
                  </a:schemeClr>
                </a:solidFill>
              </a:defRPr>
            </a:lvl2pPr>
          </a:lstStyle>
          <a:p>
            <a:pPr lvl="0"/>
            <a:r>
              <a:rPr lang="it-IT"/>
              <a:t>Modifica gli stili del testo dello schema</a:t>
            </a:r>
          </a:p>
          <a:p>
            <a:pPr lvl="1"/>
            <a:r>
              <a:rPr lang="it-IT"/>
              <a:t>Secondo livello</a:t>
            </a:r>
          </a:p>
        </p:txBody>
      </p:sp>
      <p:sp>
        <p:nvSpPr>
          <p:cNvPr id="14" name="Segnaposto contenuto 6">
            <a:extLst>
              <a:ext uri="{FF2B5EF4-FFF2-40B4-BE49-F238E27FC236}">
                <a16:creationId xmlns:a16="http://schemas.microsoft.com/office/drawing/2014/main" id="{A28608AA-B49A-F44D-B94C-42ABD16664F7}"/>
              </a:ext>
            </a:extLst>
          </p:cNvPr>
          <p:cNvSpPr>
            <a:spLocks noGrp="1"/>
          </p:cNvSpPr>
          <p:nvPr>
            <p:ph sz="quarter" idx="16"/>
          </p:nvPr>
        </p:nvSpPr>
        <p:spPr>
          <a:xfrm>
            <a:off x="9255095"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76E71999-435D-6441-975B-9E23618D4612}"/>
              </a:ext>
            </a:extLst>
          </p:cNvPr>
          <p:cNvSpPr>
            <a:spLocks noGrp="1"/>
          </p:cNvSpPr>
          <p:nvPr>
            <p:ph sz="quarter" idx="18"/>
          </p:nvPr>
        </p:nvSpPr>
        <p:spPr>
          <a:xfrm>
            <a:off x="6930860"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3" name="Segnaposto contenuto 6">
            <a:extLst>
              <a:ext uri="{FF2B5EF4-FFF2-40B4-BE49-F238E27FC236}">
                <a16:creationId xmlns:a16="http://schemas.microsoft.com/office/drawing/2014/main" id="{FAACFC66-DBCD-484E-856D-E9A01B3160E4}"/>
              </a:ext>
            </a:extLst>
          </p:cNvPr>
          <p:cNvSpPr>
            <a:spLocks noGrp="1"/>
          </p:cNvSpPr>
          <p:nvPr>
            <p:ph sz="quarter" idx="20"/>
          </p:nvPr>
        </p:nvSpPr>
        <p:spPr>
          <a:xfrm>
            <a:off x="4606183"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4" name="Segnaposto contenuto 6">
            <a:extLst>
              <a:ext uri="{FF2B5EF4-FFF2-40B4-BE49-F238E27FC236}">
                <a16:creationId xmlns:a16="http://schemas.microsoft.com/office/drawing/2014/main" id="{27275D5D-1490-6549-A89B-56679136D9A8}"/>
              </a:ext>
            </a:extLst>
          </p:cNvPr>
          <p:cNvSpPr>
            <a:spLocks noGrp="1"/>
          </p:cNvSpPr>
          <p:nvPr>
            <p:ph sz="quarter" idx="21"/>
          </p:nvPr>
        </p:nvSpPr>
        <p:spPr>
          <a:xfrm>
            <a:off x="2281948"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1" name="Immagine 14">
            <a:extLst>
              <a:ext uri="{FF2B5EF4-FFF2-40B4-BE49-F238E27FC236}">
                <a16:creationId xmlns:a16="http://schemas.microsoft.com/office/drawing/2014/main" id="{CB0C897D-A667-9947-8BB5-4168D6F30B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2" name="Straight Connector 4">
            <a:extLst>
              <a:ext uri="{FF2B5EF4-FFF2-40B4-BE49-F238E27FC236}">
                <a16:creationId xmlns:a16="http://schemas.microsoft.com/office/drawing/2014/main" id="{52A117CC-017F-1E4F-A6A2-BD776D087DC1}"/>
              </a:ext>
            </a:extLst>
          </p:cNvPr>
          <p:cNvCxnSpPr/>
          <p:nvPr userDrawn="1"/>
        </p:nvCxnSpPr>
        <p:spPr>
          <a:xfrm flipH="1">
            <a:off x="0" y="1387515"/>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2075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lide testo e immagine 5">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8" name="Footer Placeholder 4">
            <a:extLst>
              <a:ext uri="{FF2B5EF4-FFF2-40B4-BE49-F238E27FC236}">
                <a16:creationId xmlns:a16="http://schemas.microsoft.com/office/drawing/2014/main" id="{81C30FFF-E690-4F96-9A3C-B610A7D9E7D2}"/>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9" name="Slide Number Placeholder 5">
            <a:extLst>
              <a:ext uri="{FF2B5EF4-FFF2-40B4-BE49-F238E27FC236}">
                <a16:creationId xmlns:a16="http://schemas.microsoft.com/office/drawing/2014/main" id="{7A1D2D2C-5C0E-4C0B-9CF0-8878360254A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Segnaposto contenuto 6">
            <a:extLst>
              <a:ext uri="{FF2B5EF4-FFF2-40B4-BE49-F238E27FC236}">
                <a16:creationId xmlns:a16="http://schemas.microsoft.com/office/drawing/2014/main" id="{C702E5FD-63F4-664B-99F7-3DF2DF140A25}"/>
              </a:ext>
            </a:extLst>
          </p:cNvPr>
          <p:cNvSpPr>
            <a:spLocks noGrp="1"/>
          </p:cNvSpPr>
          <p:nvPr>
            <p:ph sz="quarter" idx="16"/>
          </p:nvPr>
        </p:nvSpPr>
        <p:spPr>
          <a:xfrm>
            <a:off x="9255095" y="4041670"/>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DCA12657-892B-1C44-AF30-3F90FBAD3EF0}"/>
              </a:ext>
            </a:extLst>
          </p:cNvPr>
          <p:cNvSpPr>
            <a:spLocks noGrp="1"/>
          </p:cNvSpPr>
          <p:nvPr>
            <p:ph sz="quarter" idx="18"/>
          </p:nvPr>
        </p:nvSpPr>
        <p:spPr>
          <a:xfrm>
            <a:off x="6930860" y="4041670"/>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381E384-C288-A243-9F8F-3259934811A0}"/>
              </a:ext>
            </a:extLst>
          </p:cNvPr>
          <p:cNvSpPr>
            <a:spLocks noGrp="1"/>
          </p:cNvSpPr>
          <p:nvPr>
            <p:ph sz="quarter" idx="20"/>
          </p:nvPr>
        </p:nvSpPr>
        <p:spPr>
          <a:xfrm>
            <a:off x="4606183"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67013691-CF01-B642-A0C3-8639176B24C4}"/>
              </a:ext>
            </a:extLst>
          </p:cNvPr>
          <p:cNvSpPr>
            <a:spLocks noGrp="1"/>
          </p:cNvSpPr>
          <p:nvPr>
            <p:ph sz="quarter" idx="21"/>
          </p:nvPr>
        </p:nvSpPr>
        <p:spPr>
          <a:xfrm>
            <a:off x="2281948" y="403350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8" name="Segnaposto contenuto 6">
            <a:extLst>
              <a:ext uri="{FF2B5EF4-FFF2-40B4-BE49-F238E27FC236}">
                <a16:creationId xmlns:a16="http://schemas.microsoft.com/office/drawing/2014/main" id="{26F47D95-6D24-674D-B75E-538B1C3DE36C}"/>
              </a:ext>
            </a:extLst>
          </p:cNvPr>
          <p:cNvSpPr>
            <a:spLocks noGrp="1"/>
          </p:cNvSpPr>
          <p:nvPr>
            <p:ph sz="quarter" idx="22"/>
          </p:nvPr>
        </p:nvSpPr>
        <p:spPr>
          <a:xfrm>
            <a:off x="9255095"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9" name="Segnaposto contenuto 6">
            <a:extLst>
              <a:ext uri="{FF2B5EF4-FFF2-40B4-BE49-F238E27FC236}">
                <a16:creationId xmlns:a16="http://schemas.microsoft.com/office/drawing/2014/main" id="{66F9BB3C-E458-1B43-8A9F-BE3DDC294A69}"/>
              </a:ext>
            </a:extLst>
          </p:cNvPr>
          <p:cNvSpPr>
            <a:spLocks noGrp="1"/>
          </p:cNvSpPr>
          <p:nvPr>
            <p:ph sz="quarter" idx="23"/>
          </p:nvPr>
        </p:nvSpPr>
        <p:spPr>
          <a:xfrm>
            <a:off x="6930860"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0" name="Segnaposto contenuto 6">
            <a:extLst>
              <a:ext uri="{FF2B5EF4-FFF2-40B4-BE49-F238E27FC236}">
                <a16:creationId xmlns:a16="http://schemas.microsoft.com/office/drawing/2014/main" id="{9EB38A1C-9788-B44A-AE25-91176C04F074}"/>
              </a:ext>
            </a:extLst>
          </p:cNvPr>
          <p:cNvSpPr>
            <a:spLocks noGrp="1"/>
          </p:cNvSpPr>
          <p:nvPr>
            <p:ph sz="quarter" idx="24"/>
          </p:nvPr>
        </p:nvSpPr>
        <p:spPr>
          <a:xfrm>
            <a:off x="4606183"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21" name="Segnaposto contenuto 6">
            <a:extLst>
              <a:ext uri="{FF2B5EF4-FFF2-40B4-BE49-F238E27FC236}">
                <a16:creationId xmlns:a16="http://schemas.microsoft.com/office/drawing/2014/main" id="{A303FA2D-2A6C-F742-A89C-3B6DCA0AC1A5}"/>
              </a:ext>
            </a:extLst>
          </p:cNvPr>
          <p:cNvSpPr>
            <a:spLocks noGrp="1"/>
          </p:cNvSpPr>
          <p:nvPr>
            <p:ph sz="quarter" idx="25"/>
          </p:nvPr>
        </p:nvSpPr>
        <p:spPr>
          <a:xfrm>
            <a:off x="2281948" y="1725759"/>
            <a:ext cx="2059315" cy="2059315"/>
          </a:xfrm>
        </p:spPr>
        <p:txBody>
          <a:bodyPr>
            <a:normAutofit/>
          </a:bodyPr>
          <a:lstStyle>
            <a:lvl1pPr marL="0" indent="0">
              <a:buNone/>
              <a:defRPr sz="1200">
                <a:solidFill>
                  <a:schemeClr val="bg1">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pic>
        <p:nvPicPr>
          <p:cNvPr id="14" name="Immagine 14">
            <a:extLst>
              <a:ext uri="{FF2B5EF4-FFF2-40B4-BE49-F238E27FC236}">
                <a16:creationId xmlns:a16="http://schemas.microsoft.com/office/drawing/2014/main" id="{40CE0B2E-9F61-244F-B29A-AF5BC12A7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05760"/>
            <a:ext cx="235224" cy="670639"/>
          </a:xfrm>
          <a:prstGeom prst="rect">
            <a:avLst/>
          </a:prstGeom>
        </p:spPr>
      </p:pic>
      <p:cxnSp>
        <p:nvCxnSpPr>
          <p:cNvPr id="15" name="Straight Connector 4">
            <a:extLst>
              <a:ext uri="{FF2B5EF4-FFF2-40B4-BE49-F238E27FC236}">
                <a16:creationId xmlns:a16="http://schemas.microsoft.com/office/drawing/2014/main" id="{D41AAC46-6CD3-9247-858C-4D64F92D0AF2}"/>
              </a:ext>
            </a:extLst>
          </p:cNvPr>
          <p:cNvCxnSpPr/>
          <p:nvPr userDrawn="1"/>
        </p:nvCxnSpPr>
        <p:spPr>
          <a:xfrm flipH="1">
            <a:off x="0" y="1387515"/>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0578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soria 1 fondo giallo">
    <p:bg>
      <p:bgPr>
        <a:solidFill>
          <a:srgbClr val="F6A022"/>
        </a:solid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12" name="Segnaposto piè di pagina 2">
            <a:extLst>
              <a:ext uri="{FF2B5EF4-FFF2-40B4-BE49-F238E27FC236}">
                <a16:creationId xmlns:a16="http://schemas.microsoft.com/office/drawing/2014/main" id="{5C4CF828-31B3-4C48-84C9-5771E72B403F}"/>
              </a:ext>
            </a:extLst>
          </p:cNvPr>
          <p:cNvSpPr>
            <a:spLocks noGrp="1"/>
          </p:cNvSpPr>
          <p:nvPr>
            <p:ph type="ftr" sz="quarter" idx="10"/>
          </p:nvPr>
        </p:nvSpPr>
        <p:spPr>
          <a:xfrm>
            <a:off x="874712" y="6492875"/>
            <a:ext cx="7918910" cy="365125"/>
          </a:xfrm>
          <a:prstGeom prst="rect">
            <a:avLst/>
          </a:prstGeom>
        </p:spPr>
        <p:txBody>
          <a:bodyPr/>
          <a:lstStyle>
            <a:lvl1pPr>
              <a:defRPr>
                <a:solidFill>
                  <a:srgbClr val="C55A11"/>
                </a:solidFill>
              </a:defRPr>
            </a:lvl1pPr>
          </a:lstStyle>
          <a:p>
            <a:r>
              <a:rPr lang="it-IT"/>
              <a:t>Call for ideas Strategia Clima: esiti della valutazione</a:t>
            </a:r>
          </a:p>
        </p:txBody>
      </p:sp>
      <p:pic>
        <p:nvPicPr>
          <p:cNvPr id="7" name="Immagine 6">
            <a:extLst>
              <a:ext uri="{FF2B5EF4-FFF2-40B4-BE49-F238E27FC236}">
                <a16:creationId xmlns:a16="http://schemas.microsoft.com/office/drawing/2014/main" id="{6D52F772-AD07-004B-ACB0-C181DB25F396}"/>
              </a:ext>
            </a:extLst>
          </p:cNvPr>
          <p:cNvPicPr>
            <a:picLocks noChangeAspect="1"/>
          </p:cNvPicPr>
          <p:nvPr userDrawn="1"/>
        </p:nvPicPr>
        <p:blipFill>
          <a:blip r:embed="rId2">
            <a:alphaModFix amt="30000"/>
          </a:blip>
          <a:stretch>
            <a:fillRect/>
          </a:stretch>
        </p:blipFill>
        <p:spPr>
          <a:xfrm>
            <a:off x="11043573" y="4168598"/>
            <a:ext cx="815231" cy="2324277"/>
          </a:xfrm>
          <a:prstGeom prst="rect">
            <a:avLst/>
          </a:prstGeom>
        </p:spPr>
      </p:pic>
      <p:pic>
        <p:nvPicPr>
          <p:cNvPr id="8" name="Immagine 7">
            <a:extLst>
              <a:ext uri="{FF2B5EF4-FFF2-40B4-BE49-F238E27FC236}">
                <a16:creationId xmlns:a16="http://schemas.microsoft.com/office/drawing/2014/main" id="{0535DD9E-4049-0B4E-A506-1428B8A364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23580" y="5822236"/>
            <a:ext cx="235224" cy="670639"/>
          </a:xfrm>
          <a:prstGeom prst="rect">
            <a:avLst/>
          </a:prstGeom>
        </p:spPr>
      </p:pic>
      <p:cxnSp>
        <p:nvCxnSpPr>
          <p:cNvPr id="6" name="Straight Connector 8">
            <a:extLst>
              <a:ext uri="{FF2B5EF4-FFF2-40B4-BE49-F238E27FC236}">
                <a16:creationId xmlns:a16="http://schemas.microsoft.com/office/drawing/2014/main" id="{E980D9CA-5E2C-2344-A270-14CBF0E46C8B}"/>
              </a:ext>
            </a:extLst>
          </p:cNvPr>
          <p:cNvCxnSpPr/>
          <p:nvPr userDrawn="1"/>
        </p:nvCxnSpPr>
        <p:spPr>
          <a:xfrm flipH="1">
            <a:off x="-30145" y="2958745"/>
            <a:ext cx="83740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3759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soria 2 fondo bianco">
    <p:bg>
      <p:bgPr>
        <a:solidFill>
          <a:schemeClr val="bg1"/>
        </a:solid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23F4EDE-786C-864E-A327-DBFA6ACA9E90}"/>
              </a:ext>
            </a:extLst>
          </p:cNvPr>
          <p:cNvSpPr>
            <a:spLocks noGrp="1"/>
          </p:cNvSpPr>
          <p:nvPr>
            <p:ph type="title"/>
          </p:nvPr>
        </p:nvSpPr>
        <p:spPr>
          <a:xfrm>
            <a:off x="874713" y="1700212"/>
            <a:ext cx="10442573" cy="1444639"/>
          </a:xfrm>
        </p:spPr>
        <p:txBody>
          <a:bodyPr anchor="b">
            <a:normAutofit/>
          </a:bodyPr>
          <a:lstStyle>
            <a:lvl1pPr>
              <a:defRPr sz="3600">
                <a:solidFill>
                  <a:srgbClr val="C55A11"/>
                </a:solidFill>
              </a:defRPr>
            </a:lvl1pPr>
          </a:lstStyle>
          <a:p>
            <a:r>
              <a:rPr lang="it-IT"/>
              <a:t>Fare clic per modificare lo stile del titolo</a:t>
            </a:r>
          </a:p>
        </p:txBody>
      </p:sp>
      <p:sp>
        <p:nvSpPr>
          <p:cNvPr id="12" name="Segnaposto piè di pagina 2">
            <a:extLst>
              <a:ext uri="{FF2B5EF4-FFF2-40B4-BE49-F238E27FC236}">
                <a16:creationId xmlns:a16="http://schemas.microsoft.com/office/drawing/2014/main" id="{5C4CF828-31B3-4C48-84C9-5771E72B403F}"/>
              </a:ext>
            </a:extLst>
          </p:cNvPr>
          <p:cNvSpPr>
            <a:spLocks noGrp="1"/>
          </p:cNvSpPr>
          <p:nvPr>
            <p:ph type="ftr" sz="quarter" idx="10"/>
          </p:nvPr>
        </p:nvSpPr>
        <p:spPr>
          <a:xfrm>
            <a:off x="874712" y="6492875"/>
            <a:ext cx="7918910" cy="365125"/>
          </a:xfrm>
          <a:prstGeom prst="rect">
            <a:avLst/>
          </a:prstGeom>
        </p:spPr>
        <p:txBody>
          <a:bodyPr/>
          <a:lstStyle>
            <a:lvl1pPr>
              <a:defRPr>
                <a:solidFill>
                  <a:srgbClr val="C55A11"/>
                </a:solidFill>
              </a:defRPr>
            </a:lvl1pPr>
          </a:lstStyle>
          <a:p>
            <a:r>
              <a:rPr lang="it-IT"/>
              <a:t>Call for ideas Strategia Clima: esiti della valutazione</a:t>
            </a:r>
          </a:p>
        </p:txBody>
      </p:sp>
      <p:pic>
        <p:nvPicPr>
          <p:cNvPr id="2" name="Immagine 1">
            <a:extLst>
              <a:ext uri="{FF2B5EF4-FFF2-40B4-BE49-F238E27FC236}">
                <a16:creationId xmlns:a16="http://schemas.microsoft.com/office/drawing/2014/main" id="{9D0204B6-69B0-6E43-981B-D5F7951B8D3D}"/>
              </a:ext>
            </a:extLst>
          </p:cNvPr>
          <p:cNvPicPr>
            <a:picLocks noChangeAspect="1"/>
          </p:cNvPicPr>
          <p:nvPr userDrawn="1"/>
        </p:nvPicPr>
        <p:blipFill>
          <a:blip r:embed="rId2">
            <a:alphaModFix amt="15000"/>
          </a:blip>
          <a:stretch>
            <a:fillRect/>
          </a:stretch>
        </p:blipFill>
        <p:spPr>
          <a:xfrm>
            <a:off x="11055449" y="4168602"/>
            <a:ext cx="815230" cy="2324273"/>
          </a:xfrm>
          <a:prstGeom prst="rect">
            <a:avLst/>
          </a:prstGeom>
        </p:spPr>
      </p:pic>
      <p:pic>
        <p:nvPicPr>
          <p:cNvPr id="3" name="Immagine 2">
            <a:extLst>
              <a:ext uri="{FF2B5EF4-FFF2-40B4-BE49-F238E27FC236}">
                <a16:creationId xmlns:a16="http://schemas.microsoft.com/office/drawing/2014/main" id="{21134FB5-B60E-A54D-B53A-6868643293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35455" y="5822237"/>
            <a:ext cx="235224" cy="670638"/>
          </a:xfrm>
          <a:prstGeom prst="rect">
            <a:avLst/>
          </a:prstGeom>
        </p:spPr>
      </p:pic>
      <p:cxnSp>
        <p:nvCxnSpPr>
          <p:cNvPr id="6" name="Straight Connector 5">
            <a:extLst>
              <a:ext uri="{FF2B5EF4-FFF2-40B4-BE49-F238E27FC236}">
                <a16:creationId xmlns:a16="http://schemas.microsoft.com/office/drawing/2014/main" id="{C801E320-45BC-6041-9AB4-1E2022BF8F8E}"/>
              </a:ext>
            </a:extLst>
          </p:cNvPr>
          <p:cNvCxnSpPr/>
          <p:nvPr userDrawn="1"/>
        </p:nvCxnSpPr>
        <p:spPr>
          <a:xfrm flipH="1">
            <a:off x="-30145" y="2958745"/>
            <a:ext cx="837407" cy="0"/>
          </a:xfrm>
          <a:prstGeom prst="line">
            <a:avLst/>
          </a:prstGeom>
          <a:ln w="76200">
            <a:solidFill>
              <a:srgbClr val="C55A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7959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lide testo con logo trasparenza">
    <p:spTree>
      <p:nvGrpSpPr>
        <p:cNvPr id="1" name=""/>
        <p:cNvGrpSpPr/>
        <p:nvPr/>
      </p:nvGrpSpPr>
      <p:grpSpPr>
        <a:xfrm>
          <a:off x="0" y="0"/>
          <a:ext cx="0" cy="0"/>
          <a:chOff x="0" y="0"/>
          <a:chExt cx="0" cy="0"/>
        </a:xfrm>
      </p:grpSpPr>
      <p:sp>
        <p:nvSpPr>
          <p:cNvPr id="9" name="Segnaposto testo 22">
            <a:extLst>
              <a:ext uri="{FF2B5EF4-FFF2-40B4-BE49-F238E27FC236}">
                <a16:creationId xmlns:a16="http://schemas.microsoft.com/office/drawing/2014/main" id="{080CDB25-B377-4F3B-A257-B2D6226E3C74}"/>
              </a:ext>
            </a:extLst>
          </p:cNvPr>
          <p:cNvSpPr>
            <a:spLocks noGrp="1"/>
          </p:cNvSpPr>
          <p:nvPr>
            <p:ph type="body" sz="quarter" idx="17" hasCustomPrompt="1"/>
          </p:nvPr>
        </p:nvSpPr>
        <p:spPr>
          <a:xfrm>
            <a:off x="4066154" y="1853600"/>
            <a:ext cx="4874645" cy="4409767"/>
          </a:xfrm>
          <a:prstGeom prst="rect">
            <a:avLst/>
          </a:prstGeom>
        </p:spPr>
        <p:txBody>
          <a:bodyPr/>
          <a:lstStyle>
            <a:lvl1pPr marL="0" indent="0">
              <a:buNone/>
              <a:defRPr sz="1600">
                <a:solidFill>
                  <a:schemeClr val="bg1">
                    <a:lumMod val="50000"/>
                  </a:schemeClr>
                </a:solidFill>
              </a:defRPr>
            </a:lvl1pPr>
          </a:lstStyle>
          <a:p>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consectetuer</a:t>
            </a:r>
            <a:r>
              <a:rPr lang="it-IT"/>
              <a:t> </a:t>
            </a:r>
            <a:r>
              <a:rPr lang="it-IT" err="1"/>
              <a:t>adipiscing</a:t>
            </a:r>
            <a:r>
              <a:rPr lang="it-IT"/>
              <a:t> </a:t>
            </a:r>
            <a:r>
              <a:rPr lang="it-IT" err="1"/>
              <a:t>elit</a:t>
            </a:r>
            <a:r>
              <a:rPr lang="it-IT"/>
              <a:t>, </a:t>
            </a:r>
            <a:r>
              <a:rPr lang="it-IT" err="1"/>
              <a:t>sed</a:t>
            </a:r>
            <a:r>
              <a:rPr lang="it-IT"/>
              <a:t> </a:t>
            </a:r>
            <a:r>
              <a:rPr lang="it-IT" err="1"/>
              <a:t>diam</a:t>
            </a:r>
            <a:r>
              <a:rPr lang="it-IT"/>
              <a:t> </a:t>
            </a:r>
            <a:r>
              <a:rPr lang="it-IT" err="1"/>
              <a:t>nonummy</a:t>
            </a:r>
            <a:r>
              <a:rPr lang="it-IT"/>
              <a:t> </a:t>
            </a:r>
            <a:r>
              <a:rPr lang="it-IT" err="1"/>
              <a:t>nibh</a:t>
            </a:r>
            <a:r>
              <a:rPr lang="it-IT"/>
              <a:t> </a:t>
            </a:r>
            <a:r>
              <a:rPr lang="it-IT" err="1"/>
              <a:t>euismod</a:t>
            </a:r>
            <a:r>
              <a:rPr lang="it-IT"/>
              <a:t> </a:t>
            </a:r>
            <a:r>
              <a:rPr lang="it-IT" err="1"/>
              <a:t>tincidunt</a:t>
            </a:r>
            <a:r>
              <a:rPr lang="it-IT"/>
              <a:t> ut </a:t>
            </a:r>
            <a:r>
              <a:rPr lang="it-IT" err="1"/>
              <a:t>laoreet</a:t>
            </a:r>
            <a:r>
              <a:rPr lang="it-IT"/>
              <a:t> dolore magna </a:t>
            </a:r>
            <a:r>
              <a:rPr lang="it-IT" err="1"/>
              <a:t>aliquam</a:t>
            </a:r>
            <a:r>
              <a:rPr lang="it-IT"/>
              <a:t> </a:t>
            </a:r>
            <a:r>
              <a:rPr lang="it-IT" err="1"/>
              <a:t>erat</a:t>
            </a:r>
            <a:r>
              <a:rPr lang="it-IT"/>
              <a:t> </a:t>
            </a:r>
            <a:r>
              <a:rPr lang="it-IT" err="1"/>
              <a:t>volutpat</a:t>
            </a:r>
            <a:r>
              <a:rPr lang="it-IT"/>
              <a:t>. Ut </a:t>
            </a:r>
            <a:r>
              <a:rPr lang="it-IT" err="1"/>
              <a:t>wisi</a:t>
            </a:r>
            <a:r>
              <a:rPr lang="it-IT"/>
              <a: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a:t>
            </a:r>
            <a:r>
              <a:rPr lang="it-IT"/>
              <a:t> </a:t>
            </a:r>
            <a:r>
              <a:rPr lang="it-IT" err="1"/>
              <a:t>tation</a:t>
            </a:r>
            <a:r>
              <a:rPr lang="it-IT"/>
              <a:t> </a:t>
            </a:r>
            <a:r>
              <a:rPr lang="it-IT" err="1"/>
              <a:t>ullamcorper</a:t>
            </a:r>
            <a:r>
              <a:rPr lang="it-IT"/>
              <a:t> </a:t>
            </a:r>
            <a:r>
              <a:rPr lang="it-IT" err="1"/>
              <a:t>suscipit</a:t>
            </a:r>
            <a:r>
              <a:rPr lang="it-IT"/>
              <a:t> </a:t>
            </a:r>
            <a:r>
              <a:rPr lang="it-IT" err="1"/>
              <a:t>lobortis</a:t>
            </a:r>
            <a:r>
              <a:rPr lang="it-IT"/>
              <a:t> </a:t>
            </a:r>
            <a:r>
              <a:rPr lang="it-IT" err="1"/>
              <a:t>nisl</a:t>
            </a:r>
            <a:r>
              <a:rPr lang="it-IT"/>
              <a:t> ut </a:t>
            </a:r>
            <a:r>
              <a:rPr lang="it-IT" err="1"/>
              <a:t>aliquip</a:t>
            </a:r>
            <a:r>
              <a:rPr lang="it-IT"/>
              <a:t> ex ea </a:t>
            </a:r>
            <a:r>
              <a:rPr lang="it-IT" err="1"/>
              <a:t>commodo</a:t>
            </a:r>
            <a:r>
              <a:rPr lang="it-IT"/>
              <a:t> </a:t>
            </a:r>
            <a:r>
              <a:rPr lang="it-IT" err="1"/>
              <a:t>consequat</a:t>
            </a:r>
            <a:r>
              <a:rPr lang="it-IT"/>
              <a:t>. </a:t>
            </a:r>
            <a:r>
              <a:rPr lang="it-IT" err="1"/>
              <a:t>Duis</a:t>
            </a:r>
            <a:r>
              <a:rPr lang="it-IT"/>
              <a:t> </a:t>
            </a:r>
            <a:r>
              <a:rPr lang="it-IT" err="1"/>
              <a:t>autem</a:t>
            </a:r>
            <a:r>
              <a:rPr lang="it-IT"/>
              <a:t> </a:t>
            </a:r>
            <a:r>
              <a:rPr lang="it-IT" err="1"/>
              <a:t>vel</a:t>
            </a:r>
            <a:r>
              <a:rPr lang="it-IT"/>
              <a:t> </a:t>
            </a:r>
            <a:r>
              <a:rPr lang="it-IT" err="1"/>
              <a:t>eum</a:t>
            </a:r>
            <a:r>
              <a:rPr lang="it-IT"/>
              <a:t> </a:t>
            </a:r>
            <a:r>
              <a:rPr lang="it-IT" err="1"/>
              <a:t>iriure</a:t>
            </a:r>
            <a:r>
              <a:rPr lang="it-IT"/>
              <a:t> </a:t>
            </a:r>
            <a:r>
              <a:rPr lang="it-IT" err="1"/>
              <a:t>dolor</a:t>
            </a:r>
            <a:r>
              <a:rPr lang="it-IT"/>
              <a:t> in </a:t>
            </a:r>
            <a:r>
              <a:rPr lang="it-IT" err="1"/>
              <a:t>hendrerit</a:t>
            </a:r>
            <a:r>
              <a:rPr lang="it-IT"/>
              <a:t> in </a:t>
            </a:r>
            <a:r>
              <a:rPr lang="it-IT" err="1"/>
              <a:t>vulputate</a:t>
            </a:r>
            <a:r>
              <a:rPr lang="it-IT"/>
              <a:t> </a:t>
            </a:r>
            <a:r>
              <a:rPr lang="it-IT" err="1"/>
              <a:t>velit</a:t>
            </a:r>
            <a:r>
              <a:rPr lang="it-IT"/>
              <a:t> esse molestie </a:t>
            </a:r>
            <a:r>
              <a:rPr lang="it-IT" err="1"/>
              <a:t>consequat</a:t>
            </a:r>
            <a:r>
              <a:rPr lang="it-IT"/>
              <a:t>, </a:t>
            </a:r>
            <a:r>
              <a:rPr lang="it-IT" err="1"/>
              <a:t>vel</a:t>
            </a:r>
            <a:r>
              <a:rPr lang="it-IT"/>
              <a:t> </a:t>
            </a:r>
            <a:r>
              <a:rPr lang="it-IT" err="1"/>
              <a:t>illum</a:t>
            </a:r>
            <a:r>
              <a:rPr lang="it-IT"/>
              <a:t> dolore </a:t>
            </a:r>
            <a:r>
              <a:rPr lang="it-IT" err="1"/>
              <a:t>eu</a:t>
            </a:r>
            <a:r>
              <a:rPr lang="it-IT"/>
              <a:t> </a:t>
            </a:r>
            <a:r>
              <a:rPr lang="it-IT" err="1"/>
              <a:t>feugiat</a:t>
            </a:r>
            <a:r>
              <a:rPr lang="it-IT"/>
              <a:t> nulla </a:t>
            </a:r>
            <a:r>
              <a:rPr lang="it-IT" err="1"/>
              <a:t>facilisis</a:t>
            </a:r>
            <a:r>
              <a:rPr lang="it-IT"/>
              <a:t> </a:t>
            </a:r>
            <a:r>
              <a:rPr lang="it-IT" err="1"/>
              <a:t>at</a:t>
            </a:r>
            <a:r>
              <a:rPr lang="it-IT"/>
              <a:t> vero eros et </a:t>
            </a:r>
            <a:r>
              <a:rPr lang="it-IT" err="1"/>
              <a:t>accumsan</a:t>
            </a:r>
            <a:r>
              <a:rPr lang="it-IT"/>
              <a:t> et </a:t>
            </a:r>
            <a:r>
              <a:rPr lang="it-IT" err="1"/>
              <a:t>iusto</a:t>
            </a:r>
            <a:r>
              <a:rPr lang="it-IT"/>
              <a:t> odio </a:t>
            </a:r>
            <a:r>
              <a:rPr lang="it-IT" err="1"/>
              <a:t>dignissim</a:t>
            </a:r>
            <a:r>
              <a:rPr lang="it-IT"/>
              <a:t> qui </a:t>
            </a:r>
            <a:r>
              <a:rPr lang="it-IT" err="1"/>
              <a:t>blandit</a:t>
            </a:r>
            <a:r>
              <a:rPr lang="it-IT"/>
              <a:t> </a:t>
            </a:r>
            <a:r>
              <a:rPr lang="it-IT" err="1"/>
              <a:t>praesent</a:t>
            </a:r>
            <a:r>
              <a:rPr lang="it-IT"/>
              <a:t> </a:t>
            </a:r>
            <a:r>
              <a:rPr lang="it-IT" err="1"/>
              <a:t>luptatum</a:t>
            </a:r>
            <a:r>
              <a:rPr lang="it-IT"/>
              <a:t> </a:t>
            </a:r>
            <a:r>
              <a:rPr lang="it-IT" err="1"/>
              <a:t>zzril</a:t>
            </a:r>
            <a:r>
              <a:rPr lang="it-IT"/>
              <a:t> </a:t>
            </a:r>
            <a:r>
              <a:rPr lang="it-IT" err="1"/>
              <a:t>delenit</a:t>
            </a:r>
            <a:r>
              <a:rPr lang="it-IT"/>
              <a:t> </a:t>
            </a:r>
            <a:r>
              <a:rPr lang="it-IT" err="1"/>
              <a:t>augue</a:t>
            </a:r>
            <a:r>
              <a:rPr lang="it-IT"/>
              <a:t> </a:t>
            </a:r>
            <a:r>
              <a:rPr lang="it-IT" err="1"/>
              <a:t>duis</a:t>
            </a:r>
            <a:r>
              <a:rPr lang="it-IT"/>
              <a:t> dolore te </a:t>
            </a:r>
            <a:r>
              <a:rPr lang="it-IT" err="1"/>
              <a:t>feugait</a:t>
            </a:r>
            <a:r>
              <a:rPr lang="it-IT"/>
              <a:t> nulla </a:t>
            </a:r>
            <a:r>
              <a:rPr lang="it-IT" err="1"/>
              <a:t>facilisi</a:t>
            </a:r>
            <a:r>
              <a:rPr lang="it-IT"/>
              <a:t>.</a:t>
            </a:r>
          </a:p>
        </p:txBody>
      </p:sp>
      <p:sp>
        <p:nvSpPr>
          <p:cNvPr id="17" name="Titolo 1">
            <a:extLst>
              <a:ext uri="{FF2B5EF4-FFF2-40B4-BE49-F238E27FC236}">
                <a16:creationId xmlns:a16="http://schemas.microsoft.com/office/drawing/2014/main" id="{DC0F6C73-08AD-4255-B19C-1F2D08940C38}"/>
              </a:ext>
            </a:extLst>
          </p:cNvPr>
          <p:cNvSpPr>
            <a:spLocks noGrp="1"/>
          </p:cNvSpPr>
          <p:nvPr>
            <p:ph type="title"/>
          </p:nvPr>
        </p:nvSpPr>
        <p:spPr>
          <a:xfrm>
            <a:off x="874713" y="441326"/>
            <a:ext cx="10442573" cy="970948"/>
          </a:xfrm>
        </p:spPr>
        <p:txBody>
          <a:bodyPr/>
          <a:lstStyle/>
          <a:p>
            <a:r>
              <a:rPr lang="it-IT"/>
              <a:t>Fare clic per modificare lo stile del titolo</a:t>
            </a:r>
          </a:p>
        </p:txBody>
      </p:sp>
      <p:sp>
        <p:nvSpPr>
          <p:cNvPr id="11" name="Footer Placeholder 4">
            <a:extLst>
              <a:ext uri="{FF2B5EF4-FFF2-40B4-BE49-F238E27FC236}">
                <a16:creationId xmlns:a16="http://schemas.microsoft.com/office/drawing/2014/main" id="{A20F2172-F248-431E-825D-F169AD886104}"/>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4" name="Slide Number Placeholder 5">
            <a:extLst>
              <a:ext uri="{FF2B5EF4-FFF2-40B4-BE49-F238E27FC236}">
                <a16:creationId xmlns:a16="http://schemas.microsoft.com/office/drawing/2014/main" id="{01BB6028-DA88-48B8-91FC-B334736E4792}"/>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cxnSp>
        <p:nvCxnSpPr>
          <p:cNvPr id="16" name="Straight Connector 8">
            <a:extLst>
              <a:ext uri="{FF2B5EF4-FFF2-40B4-BE49-F238E27FC236}">
                <a16:creationId xmlns:a16="http://schemas.microsoft.com/office/drawing/2014/main" id="{B34728D0-B67A-5340-8981-908B45660B61}"/>
              </a:ext>
            </a:extLst>
          </p:cNvPr>
          <p:cNvCxnSpPr/>
          <p:nvPr userDrawn="1"/>
        </p:nvCxnSpPr>
        <p:spPr>
          <a:xfrm flipH="1">
            <a:off x="335" y="1381153"/>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id="{637AF6FC-53B5-2A43-AA51-89FEA843FE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7"/>
            <a:ext cx="235224" cy="670638"/>
          </a:xfrm>
          <a:prstGeom prst="rect">
            <a:avLst/>
          </a:prstGeom>
        </p:spPr>
      </p:pic>
      <p:pic>
        <p:nvPicPr>
          <p:cNvPr id="20" name="Immagine 19">
            <a:extLst>
              <a:ext uri="{FF2B5EF4-FFF2-40B4-BE49-F238E27FC236}">
                <a16:creationId xmlns:a16="http://schemas.microsoft.com/office/drawing/2014/main" id="{4C19DD0C-1805-F24D-A8C6-EBA098B7BA3A}"/>
              </a:ext>
            </a:extLst>
          </p:cNvPr>
          <p:cNvPicPr>
            <a:picLocks noChangeAspect="1"/>
          </p:cNvPicPr>
          <p:nvPr userDrawn="1"/>
        </p:nvPicPr>
        <p:blipFill>
          <a:blip r:embed="rId2">
            <a:alphaModFix amt="15000"/>
          </a:blip>
          <a:stretch>
            <a:fillRect/>
          </a:stretch>
        </p:blipFill>
        <p:spPr>
          <a:xfrm>
            <a:off x="944823" y="-364718"/>
            <a:ext cx="3102846" cy="8846402"/>
          </a:xfrm>
          <a:prstGeom prst="rect">
            <a:avLst/>
          </a:prstGeom>
        </p:spPr>
      </p:pic>
    </p:spTree>
    <p:extLst>
      <p:ext uri="{BB962C8B-B14F-4D97-AF65-F5344CB8AC3E}">
        <p14:creationId xmlns:p14="http://schemas.microsoft.com/office/powerpoint/2010/main" val="191222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lide testo 2 colonne">
    <p:spTree>
      <p:nvGrpSpPr>
        <p:cNvPr id="1" name=""/>
        <p:cNvGrpSpPr/>
        <p:nvPr/>
      </p:nvGrpSpPr>
      <p:grpSpPr>
        <a:xfrm>
          <a:off x="0" y="0"/>
          <a:ext cx="0" cy="0"/>
          <a:chOff x="0" y="0"/>
          <a:chExt cx="0" cy="0"/>
        </a:xfrm>
      </p:grpSpPr>
      <p:sp>
        <p:nvSpPr>
          <p:cNvPr id="14" name="Segnaposto testo 24">
            <a:extLst>
              <a:ext uri="{FF2B5EF4-FFF2-40B4-BE49-F238E27FC236}">
                <a16:creationId xmlns:a16="http://schemas.microsoft.com/office/drawing/2014/main" id="{1C9F8BA9-C8AF-4F53-9C42-8683456382B1}"/>
              </a:ext>
            </a:extLst>
          </p:cNvPr>
          <p:cNvSpPr>
            <a:spLocks noGrp="1"/>
          </p:cNvSpPr>
          <p:nvPr>
            <p:ph type="body" sz="quarter" idx="18" hasCustomPrompt="1"/>
          </p:nvPr>
        </p:nvSpPr>
        <p:spPr>
          <a:xfrm>
            <a:off x="6000748" y="1519707"/>
            <a:ext cx="2762249" cy="4719555"/>
          </a:xfrm>
          <a:prstGeom prst="rect">
            <a:avLst/>
          </a:prstGeom>
        </p:spPr>
        <p:txBody>
          <a:bodyPr>
            <a:noAutofit/>
          </a:bodyPr>
          <a:lstStyle>
            <a:lvl1pPr marL="0" indent="0">
              <a:lnSpc>
                <a:spcPct val="100000"/>
              </a:lnSpc>
              <a:spcBef>
                <a:spcPts val="0"/>
              </a:spcBef>
              <a:buNone/>
              <a:defRPr sz="1800" b="0">
                <a:solidFill>
                  <a:schemeClr val="bg1">
                    <a:lumMod val="50000"/>
                  </a:schemeClr>
                </a:solidFill>
              </a:defRPr>
            </a:lvl1pPr>
          </a:lstStyle>
          <a:p>
            <a:r>
              <a:rPr lang="en-US" sz="1100">
                <a:solidFill>
                  <a:schemeClr val="tx1">
                    <a:lumMod val="50000"/>
                    <a:lumOff val="50000"/>
                  </a:schemeClr>
                </a:solidFill>
              </a:rPr>
              <a:t>Lorem ipsum dolor sit </a:t>
            </a:r>
            <a:r>
              <a:rPr lang="en-US" sz="1100" err="1">
                <a:solidFill>
                  <a:schemeClr val="tx1">
                    <a:lumMod val="50000"/>
                    <a:lumOff val="50000"/>
                  </a:schemeClr>
                </a:solidFill>
              </a:rPr>
              <a:t>amet</a:t>
            </a:r>
            <a:r>
              <a:rPr lang="en-US" sz="1100">
                <a:solidFill>
                  <a:schemeClr val="tx1">
                    <a:lumMod val="50000"/>
                    <a:lumOff val="50000"/>
                  </a:schemeClr>
                </a:solidFill>
              </a:rPr>
              <a:t>, </a:t>
            </a:r>
            <a:r>
              <a:rPr lang="en-US" sz="1100" err="1">
                <a:solidFill>
                  <a:schemeClr val="tx1">
                    <a:lumMod val="50000"/>
                    <a:lumOff val="50000"/>
                  </a:schemeClr>
                </a:solidFill>
              </a:rPr>
              <a:t>consectetuer</a:t>
            </a:r>
            <a:r>
              <a:rPr lang="en-US" sz="1100">
                <a:solidFill>
                  <a:schemeClr val="tx1">
                    <a:lumMod val="50000"/>
                    <a:lumOff val="50000"/>
                  </a:schemeClr>
                </a:solidFill>
              </a:rPr>
              <a:t> </a:t>
            </a:r>
            <a:r>
              <a:rPr lang="en-US" sz="1100" err="1">
                <a:solidFill>
                  <a:schemeClr val="tx1">
                    <a:lumMod val="50000"/>
                    <a:lumOff val="50000"/>
                  </a:schemeClr>
                </a:solidFill>
              </a:rPr>
              <a:t>adipiscing</a:t>
            </a:r>
            <a:r>
              <a:rPr lang="en-US" sz="1100">
                <a:solidFill>
                  <a:schemeClr val="tx1">
                    <a:lumMod val="50000"/>
                    <a:lumOff val="50000"/>
                  </a:schemeClr>
                </a:solidFill>
              </a:rPr>
              <a:t> </a:t>
            </a:r>
            <a:r>
              <a:rPr lang="en-US" sz="1100" err="1">
                <a:solidFill>
                  <a:schemeClr val="tx1">
                    <a:lumMod val="50000"/>
                    <a:lumOff val="50000"/>
                  </a:schemeClr>
                </a:solidFill>
              </a:rPr>
              <a:t>elit</a:t>
            </a:r>
            <a:r>
              <a:rPr lang="en-US" sz="1100">
                <a:solidFill>
                  <a:schemeClr val="tx1">
                    <a:lumMod val="50000"/>
                    <a:lumOff val="50000"/>
                  </a:schemeClr>
                </a:solidFill>
              </a:rPr>
              <a:t>, sed diam </a:t>
            </a:r>
            <a:r>
              <a:rPr lang="en-US" sz="1100" err="1">
                <a:solidFill>
                  <a:schemeClr val="tx1">
                    <a:lumMod val="50000"/>
                    <a:lumOff val="50000"/>
                  </a:schemeClr>
                </a:solidFill>
              </a:rPr>
              <a:t>nonummy</a:t>
            </a:r>
            <a:r>
              <a:rPr lang="en-US" sz="1100">
                <a:solidFill>
                  <a:schemeClr val="tx1">
                    <a:lumMod val="50000"/>
                    <a:lumOff val="50000"/>
                  </a:schemeClr>
                </a:solidFill>
              </a:rPr>
              <a:t> </a:t>
            </a:r>
            <a:r>
              <a:rPr lang="en-US" sz="1100" err="1">
                <a:solidFill>
                  <a:schemeClr val="tx1">
                    <a:lumMod val="50000"/>
                    <a:lumOff val="50000"/>
                  </a:schemeClr>
                </a:solidFill>
              </a:rPr>
              <a:t>nibh</a:t>
            </a:r>
            <a:r>
              <a:rPr lang="en-US" sz="1100">
                <a:solidFill>
                  <a:schemeClr val="tx1">
                    <a:lumMod val="50000"/>
                    <a:lumOff val="50000"/>
                  </a:schemeClr>
                </a:solidFill>
              </a:rPr>
              <a:t> </a:t>
            </a:r>
            <a:r>
              <a:rPr lang="en-US" sz="1100" err="1">
                <a:solidFill>
                  <a:schemeClr val="tx1">
                    <a:lumMod val="50000"/>
                    <a:lumOff val="50000"/>
                  </a:schemeClr>
                </a:solidFill>
              </a:rPr>
              <a:t>euismod</a:t>
            </a:r>
            <a:r>
              <a:rPr lang="en-US" sz="1100">
                <a:solidFill>
                  <a:schemeClr val="tx1">
                    <a:lumMod val="50000"/>
                    <a:lumOff val="50000"/>
                  </a:schemeClr>
                </a:solidFill>
              </a:rPr>
              <a:t> </a:t>
            </a:r>
            <a:r>
              <a:rPr lang="en-US" sz="1100" err="1">
                <a:solidFill>
                  <a:schemeClr val="tx1">
                    <a:lumMod val="50000"/>
                    <a:lumOff val="50000"/>
                  </a:schemeClr>
                </a:solidFill>
              </a:rPr>
              <a:t>tincidunt</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laoreet</a:t>
            </a:r>
            <a:r>
              <a:rPr lang="en-US" sz="1100">
                <a:solidFill>
                  <a:schemeClr val="tx1">
                    <a:lumMod val="50000"/>
                    <a:lumOff val="50000"/>
                  </a:schemeClr>
                </a:solidFill>
              </a:rPr>
              <a:t> dolore magna </a:t>
            </a:r>
            <a:r>
              <a:rPr lang="en-US" sz="1100" err="1">
                <a:solidFill>
                  <a:schemeClr val="tx1">
                    <a:lumMod val="50000"/>
                    <a:lumOff val="50000"/>
                  </a:schemeClr>
                </a:solidFill>
              </a:rPr>
              <a:t>aliquam</a:t>
            </a:r>
            <a:r>
              <a:rPr lang="en-US" sz="1100">
                <a:solidFill>
                  <a:schemeClr val="tx1">
                    <a:lumMod val="50000"/>
                    <a:lumOff val="50000"/>
                  </a:schemeClr>
                </a:solidFill>
              </a:rPr>
              <a:t> </a:t>
            </a:r>
            <a:r>
              <a:rPr lang="en-US" sz="1100" err="1">
                <a:solidFill>
                  <a:schemeClr val="tx1">
                    <a:lumMod val="50000"/>
                    <a:lumOff val="50000"/>
                  </a:schemeClr>
                </a:solidFill>
              </a:rPr>
              <a:t>erat</a:t>
            </a:r>
            <a:r>
              <a:rPr lang="en-US" sz="1100">
                <a:solidFill>
                  <a:schemeClr val="tx1">
                    <a:lumMod val="50000"/>
                    <a:lumOff val="50000"/>
                  </a:schemeClr>
                </a:solidFill>
              </a:rPr>
              <a:t> </a:t>
            </a:r>
            <a:r>
              <a:rPr lang="en-US" sz="1100" err="1">
                <a:solidFill>
                  <a:schemeClr val="tx1">
                    <a:lumMod val="50000"/>
                    <a:lumOff val="50000"/>
                  </a:schemeClr>
                </a:solidFill>
              </a:rPr>
              <a:t>volutpat</a:t>
            </a:r>
            <a:r>
              <a:rPr lang="en-US" sz="1100">
                <a:solidFill>
                  <a:schemeClr val="tx1">
                    <a:lumMod val="50000"/>
                    <a:lumOff val="50000"/>
                  </a:schemeClr>
                </a:solidFill>
              </a:rPr>
              <a:t>. Ut </a:t>
            </a:r>
            <a:r>
              <a:rPr lang="en-US" sz="1100" err="1">
                <a:solidFill>
                  <a:schemeClr val="tx1">
                    <a:lumMod val="50000"/>
                    <a:lumOff val="50000"/>
                  </a:schemeClr>
                </a:solidFill>
              </a:rPr>
              <a:t>wisi</a:t>
            </a:r>
            <a:r>
              <a:rPr lang="en-US" sz="1100">
                <a:solidFill>
                  <a:schemeClr val="tx1">
                    <a:lumMod val="50000"/>
                    <a:lumOff val="50000"/>
                  </a:schemeClr>
                </a:solidFill>
              </a:rPr>
              <a:t> </a:t>
            </a:r>
            <a:r>
              <a:rPr lang="en-US" sz="1100" err="1">
                <a:solidFill>
                  <a:schemeClr val="tx1">
                    <a:lumMod val="50000"/>
                    <a:lumOff val="50000"/>
                  </a:schemeClr>
                </a:solidFill>
              </a:rPr>
              <a:t>enim</a:t>
            </a:r>
            <a:r>
              <a:rPr lang="en-US" sz="1100">
                <a:solidFill>
                  <a:schemeClr val="tx1">
                    <a:lumMod val="50000"/>
                    <a:lumOff val="50000"/>
                  </a:schemeClr>
                </a:solidFill>
              </a:rPr>
              <a:t> ad minim </a:t>
            </a:r>
            <a:r>
              <a:rPr lang="en-US" sz="1100" err="1">
                <a:solidFill>
                  <a:schemeClr val="tx1">
                    <a:lumMod val="50000"/>
                    <a:lumOff val="50000"/>
                  </a:schemeClr>
                </a:solidFill>
              </a:rPr>
              <a:t>veniam</a:t>
            </a:r>
            <a:r>
              <a:rPr lang="en-US" sz="1100">
                <a:solidFill>
                  <a:schemeClr val="tx1">
                    <a:lumMod val="50000"/>
                    <a:lumOff val="50000"/>
                  </a:schemeClr>
                </a:solidFill>
              </a:rPr>
              <a:t>, </a:t>
            </a:r>
            <a:r>
              <a:rPr lang="en-US" sz="1100" err="1">
                <a:solidFill>
                  <a:schemeClr val="tx1">
                    <a:lumMod val="50000"/>
                    <a:lumOff val="50000"/>
                  </a:schemeClr>
                </a:solidFill>
              </a:rPr>
              <a:t>quis</a:t>
            </a:r>
            <a:r>
              <a:rPr lang="en-US" sz="1100">
                <a:solidFill>
                  <a:schemeClr val="tx1">
                    <a:lumMod val="50000"/>
                    <a:lumOff val="50000"/>
                  </a:schemeClr>
                </a:solidFill>
              </a:rPr>
              <a:t> </a:t>
            </a:r>
            <a:r>
              <a:rPr lang="en-US" sz="1100" err="1">
                <a:solidFill>
                  <a:schemeClr val="tx1">
                    <a:lumMod val="50000"/>
                    <a:lumOff val="50000"/>
                  </a:schemeClr>
                </a:solidFill>
              </a:rPr>
              <a:t>nostrud</a:t>
            </a:r>
            <a:r>
              <a:rPr lang="en-US" sz="1100">
                <a:solidFill>
                  <a:schemeClr val="tx1">
                    <a:lumMod val="50000"/>
                    <a:lumOff val="50000"/>
                  </a:schemeClr>
                </a:solidFill>
              </a:rPr>
              <a:t> </a:t>
            </a:r>
            <a:r>
              <a:rPr lang="en-US" sz="1100" err="1">
                <a:solidFill>
                  <a:schemeClr val="tx1">
                    <a:lumMod val="50000"/>
                    <a:lumOff val="50000"/>
                  </a:schemeClr>
                </a:solidFill>
              </a:rPr>
              <a:t>exerci</a:t>
            </a:r>
            <a:r>
              <a:rPr lang="en-US" sz="1100">
                <a:solidFill>
                  <a:schemeClr val="tx1">
                    <a:lumMod val="50000"/>
                    <a:lumOff val="50000"/>
                  </a:schemeClr>
                </a:solidFill>
              </a:rPr>
              <a:t> </a:t>
            </a:r>
            <a:r>
              <a:rPr lang="en-US" sz="1100" err="1">
                <a:solidFill>
                  <a:schemeClr val="tx1">
                    <a:lumMod val="50000"/>
                    <a:lumOff val="50000"/>
                  </a:schemeClr>
                </a:solidFill>
              </a:rPr>
              <a:t>tation</a:t>
            </a:r>
            <a:r>
              <a:rPr lang="en-US" sz="1100">
                <a:solidFill>
                  <a:schemeClr val="tx1">
                    <a:lumMod val="50000"/>
                    <a:lumOff val="50000"/>
                  </a:schemeClr>
                </a:solidFill>
              </a:rPr>
              <a:t> </a:t>
            </a:r>
            <a:r>
              <a:rPr lang="en-US" sz="1100" err="1">
                <a:solidFill>
                  <a:schemeClr val="tx1">
                    <a:lumMod val="50000"/>
                    <a:lumOff val="50000"/>
                  </a:schemeClr>
                </a:solidFill>
              </a:rPr>
              <a:t>ullamcorper</a:t>
            </a:r>
            <a:r>
              <a:rPr lang="en-US" sz="1100">
                <a:solidFill>
                  <a:schemeClr val="tx1">
                    <a:lumMod val="50000"/>
                    <a:lumOff val="50000"/>
                  </a:schemeClr>
                </a:solidFill>
              </a:rPr>
              <a:t> </a:t>
            </a:r>
            <a:r>
              <a:rPr lang="en-US" sz="1100" err="1">
                <a:solidFill>
                  <a:schemeClr val="tx1">
                    <a:lumMod val="50000"/>
                    <a:lumOff val="50000"/>
                  </a:schemeClr>
                </a:solidFill>
              </a:rPr>
              <a:t>suscipit</a:t>
            </a:r>
            <a:r>
              <a:rPr lang="en-US" sz="1100">
                <a:solidFill>
                  <a:schemeClr val="tx1">
                    <a:lumMod val="50000"/>
                    <a:lumOff val="50000"/>
                  </a:schemeClr>
                </a:solidFill>
              </a:rPr>
              <a:t> </a:t>
            </a:r>
            <a:r>
              <a:rPr lang="en-US" sz="1100" err="1">
                <a:solidFill>
                  <a:schemeClr val="tx1">
                    <a:lumMod val="50000"/>
                    <a:lumOff val="50000"/>
                  </a:schemeClr>
                </a:solidFill>
              </a:rPr>
              <a:t>lobortis</a:t>
            </a:r>
            <a:r>
              <a:rPr lang="en-US" sz="1100">
                <a:solidFill>
                  <a:schemeClr val="tx1">
                    <a:lumMod val="50000"/>
                    <a:lumOff val="50000"/>
                  </a:schemeClr>
                </a:solidFill>
              </a:rPr>
              <a:t> </a:t>
            </a:r>
            <a:r>
              <a:rPr lang="en-US" sz="1100" err="1">
                <a:solidFill>
                  <a:schemeClr val="tx1">
                    <a:lumMod val="50000"/>
                    <a:lumOff val="50000"/>
                  </a:schemeClr>
                </a:solidFill>
              </a:rPr>
              <a:t>nisl</a:t>
            </a:r>
            <a:r>
              <a:rPr lang="en-US" sz="1100">
                <a:solidFill>
                  <a:schemeClr val="tx1">
                    <a:lumMod val="50000"/>
                    <a:lumOff val="50000"/>
                  </a:schemeClr>
                </a:solidFill>
              </a:rPr>
              <a:t> </a:t>
            </a:r>
            <a:r>
              <a:rPr lang="en-US" sz="1100" err="1">
                <a:solidFill>
                  <a:schemeClr val="tx1">
                    <a:lumMod val="50000"/>
                    <a:lumOff val="50000"/>
                  </a:schemeClr>
                </a:solidFill>
              </a:rPr>
              <a:t>ut</a:t>
            </a:r>
            <a:r>
              <a:rPr lang="en-US" sz="1100">
                <a:solidFill>
                  <a:schemeClr val="tx1">
                    <a:lumMod val="50000"/>
                    <a:lumOff val="50000"/>
                  </a:schemeClr>
                </a:solidFill>
              </a:rPr>
              <a:t> </a:t>
            </a:r>
            <a:r>
              <a:rPr lang="en-US" sz="1100" err="1">
                <a:solidFill>
                  <a:schemeClr val="tx1">
                    <a:lumMod val="50000"/>
                    <a:lumOff val="50000"/>
                  </a:schemeClr>
                </a:solidFill>
              </a:rPr>
              <a:t>aliquip</a:t>
            </a:r>
            <a:r>
              <a:rPr lang="en-US" sz="1100">
                <a:solidFill>
                  <a:schemeClr val="tx1">
                    <a:lumMod val="50000"/>
                    <a:lumOff val="50000"/>
                  </a:schemeClr>
                </a:solidFill>
              </a:rPr>
              <a:t> ex </a:t>
            </a:r>
            <a:r>
              <a:rPr lang="en-US" sz="1100" err="1">
                <a:solidFill>
                  <a:schemeClr val="tx1">
                    <a:lumMod val="50000"/>
                    <a:lumOff val="50000"/>
                  </a:schemeClr>
                </a:solidFill>
              </a:rPr>
              <a:t>ea</a:t>
            </a:r>
            <a:r>
              <a:rPr lang="en-US" sz="1100">
                <a:solidFill>
                  <a:schemeClr val="tx1">
                    <a:lumMod val="50000"/>
                    <a:lumOff val="50000"/>
                  </a:schemeClr>
                </a:solidFill>
              </a:rPr>
              <a:t> </a:t>
            </a:r>
            <a:r>
              <a:rPr lang="en-US" sz="1100" err="1">
                <a:solidFill>
                  <a:schemeClr val="tx1">
                    <a:lumMod val="50000"/>
                    <a:lumOff val="50000"/>
                  </a:schemeClr>
                </a:solidFill>
              </a:rPr>
              <a:t>commodo</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a:t>
            </a:r>
          </a:p>
        </p:txBody>
      </p:sp>
      <p:sp>
        <p:nvSpPr>
          <p:cNvPr id="15" name="Segnaposto testo 24">
            <a:extLst>
              <a:ext uri="{FF2B5EF4-FFF2-40B4-BE49-F238E27FC236}">
                <a16:creationId xmlns:a16="http://schemas.microsoft.com/office/drawing/2014/main" id="{17822925-46B4-43F3-83CC-CA1DB659315D}"/>
              </a:ext>
            </a:extLst>
          </p:cNvPr>
          <p:cNvSpPr>
            <a:spLocks noGrp="1"/>
          </p:cNvSpPr>
          <p:nvPr>
            <p:ph type="body" sz="quarter" idx="25" hasCustomPrompt="1"/>
          </p:nvPr>
        </p:nvSpPr>
        <p:spPr>
          <a:xfrm>
            <a:off x="8953501" y="1519707"/>
            <a:ext cx="2762249" cy="4719555"/>
          </a:xfrm>
          <a:prstGeom prst="rect">
            <a:avLst/>
          </a:prstGeom>
        </p:spPr>
        <p:txBody>
          <a:bodyPr>
            <a:noAutofit/>
          </a:bodyPr>
          <a:lstStyle>
            <a:lvl1pPr marL="0" indent="0">
              <a:lnSpc>
                <a:spcPct val="100000"/>
              </a:lnSpc>
              <a:spcBef>
                <a:spcPts val="0"/>
              </a:spcBef>
              <a:buNone/>
              <a:defRPr lang="en-US" sz="1800" b="0" i="0" kern="1200" dirty="0">
                <a:solidFill>
                  <a:schemeClr val="bg1">
                    <a:lumMod val="50000"/>
                  </a:schemeClr>
                </a:solidFill>
                <a:latin typeface="+mn-lt"/>
                <a:ea typeface="+mn-ea"/>
                <a:cs typeface="+mn-cs"/>
              </a:defRPr>
            </a:lvl1pPr>
          </a:lstStyle>
          <a:p>
            <a:r>
              <a:rPr lang="en-US" sz="1100" err="1">
                <a:solidFill>
                  <a:schemeClr val="tx1">
                    <a:lumMod val="50000"/>
                    <a:lumOff val="50000"/>
                  </a:schemeClr>
                </a:solidFill>
              </a:rPr>
              <a:t>vulputate</a:t>
            </a:r>
            <a:r>
              <a:rPr lang="en-US" sz="1100">
                <a:solidFill>
                  <a:schemeClr val="tx1">
                    <a:lumMod val="50000"/>
                    <a:lumOff val="50000"/>
                  </a:schemeClr>
                </a:solidFill>
              </a:rPr>
              <a:t> </a:t>
            </a:r>
            <a:r>
              <a:rPr lang="en-US" sz="1100" err="1">
                <a:solidFill>
                  <a:schemeClr val="tx1">
                    <a:lumMod val="50000"/>
                    <a:lumOff val="50000"/>
                  </a:schemeClr>
                </a:solidFill>
              </a:rPr>
              <a:t>velit</a:t>
            </a:r>
            <a:r>
              <a:rPr lang="en-US" sz="1100">
                <a:solidFill>
                  <a:schemeClr val="tx1">
                    <a:lumMod val="50000"/>
                    <a:lumOff val="50000"/>
                  </a:schemeClr>
                </a:solidFill>
              </a:rPr>
              <a:t> </a:t>
            </a:r>
            <a:r>
              <a:rPr lang="en-US" sz="1100" err="1">
                <a:solidFill>
                  <a:schemeClr val="tx1">
                    <a:lumMod val="50000"/>
                    <a:lumOff val="50000"/>
                  </a:schemeClr>
                </a:solidFill>
              </a:rPr>
              <a:t>esse</a:t>
            </a:r>
            <a:r>
              <a:rPr lang="en-US" sz="1100">
                <a:solidFill>
                  <a:schemeClr val="tx1">
                    <a:lumMod val="50000"/>
                    <a:lumOff val="50000"/>
                  </a:schemeClr>
                </a:solidFill>
              </a:rPr>
              <a:t> </a:t>
            </a:r>
            <a:r>
              <a:rPr lang="en-US" sz="1100" err="1">
                <a:solidFill>
                  <a:schemeClr val="tx1">
                    <a:lumMod val="50000"/>
                    <a:lumOff val="50000"/>
                  </a:schemeClr>
                </a:solidFill>
              </a:rPr>
              <a:t>molestie</a:t>
            </a:r>
            <a:r>
              <a:rPr lang="en-US" sz="1100">
                <a:solidFill>
                  <a:schemeClr val="tx1">
                    <a:lumMod val="50000"/>
                    <a:lumOff val="50000"/>
                  </a:schemeClr>
                </a:solidFill>
              </a:rPr>
              <a:t> </a:t>
            </a:r>
            <a:r>
              <a:rPr lang="en-US" sz="1100" err="1">
                <a:solidFill>
                  <a:schemeClr val="tx1">
                    <a:lumMod val="50000"/>
                    <a:lumOff val="50000"/>
                  </a:schemeClr>
                </a:solidFill>
              </a:rPr>
              <a:t>consequat</a:t>
            </a:r>
            <a:r>
              <a:rPr lang="en-US" sz="1100">
                <a:solidFill>
                  <a:schemeClr val="tx1">
                    <a:lumMod val="50000"/>
                    <a:lumOff val="50000"/>
                  </a:schemeClr>
                </a:solidFill>
              </a:rPr>
              <a:t>, vel </a:t>
            </a:r>
            <a:r>
              <a:rPr lang="en-US" sz="1100" err="1">
                <a:solidFill>
                  <a:schemeClr val="tx1">
                    <a:lumMod val="50000"/>
                    <a:lumOff val="50000"/>
                  </a:schemeClr>
                </a:solidFill>
              </a:rPr>
              <a:t>illum</a:t>
            </a:r>
            <a:r>
              <a:rPr lang="en-US" sz="1100">
                <a:solidFill>
                  <a:schemeClr val="tx1">
                    <a:lumMod val="50000"/>
                    <a:lumOff val="50000"/>
                  </a:schemeClr>
                </a:solidFill>
              </a:rPr>
              <a:t> dolore </a:t>
            </a:r>
            <a:r>
              <a:rPr lang="en-US" sz="1100" err="1">
                <a:solidFill>
                  <a:schemeClr val="tx1">
                    <a:lumMod val="50000"/>
                    <a:lumOff val="50000"/>
                  </a:schemeClr>
                </a:solidFill>
              </a:rPr>
              <a:t>eu</a:t>
            </a:r>
            <a:r>
              <a:rPr lang="en-US" sz="1100">
                <a:solidFill>
                  <a:schemeClr val="tx1">
                    <a:lumMod val="50000"/>
                    <a:lumOff val="50000"/>
                  </a:schemeClr>
                </a:solidFill>
              </a:rPr>
              <a:t> </a:t>
            </a:r>
            <a:r>
              <a:rPr lang="en-US" sz="1100" err="1">
                <a:solidFill>
                  <a:schemeClr val="tx1">
                    <a:lumMod val="50000"/>
                    <a:lumOff val="50000"/>
                  </a:schemeClr>
                </a:solidFill>
              </a:rPr>
              <a:t>feugiat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facilisis</a:t>
            </a:r>
            <a:r>
              <a:rPr lang="en-US" sz="1100">
                <a:solidFill>
                  <a:schemeClr val="tx1">
                    <a:lumMod val="50000"/>
                    <a:lumOff val="50000"/>
                  </a:schemeClr>
                </a:solidFill>
              </a:rPr>
              <a:t> at </a:t>
            </a:r>
            <a:r>
              <a:rPr lang="en-US" sz="1100" err="1">
                <a:solidFill>
                  <a:schemeClr val="tx1">
                    <a:lumMod val="50000"/>
                    <a:lumOff val="50000"/>
                  </a:schemeClr>
                </a:solidFill>
              </a:rPr>
              <a:t>vero</a:t>
            </a:r>
            <a:r>
              <a:rPr lang="en-US" sz="1100">
                <a:solidFill>
                  <a:schemeClr val="tx1">
                    <a:lumMod val="50000"/>
                    <a:lumOff val="50000"/>
                  </a:schemeClr>
                </a:solidFill>
              </a:rPr>
              <a:t> </a:t>
            </a:r>
            <a:r>
              <a:rPr lang="en-US" sz="1100" err="1">
                <a:solidFill>
                  <a:schemeClr val="tx1">
                    <a:lumMod val="50000"/>
                    <a:lumOff val="50000"/>
                  </a:schemeClr>
                </a:solidFill>
              </a:rPr>
              <a:t>eros</a:t>
            </a:r>
            <a:r>
              <a:rPr lang="en-US" sz="1100">
                <a:solidFill>
                  <a:schemeClr val="tx1">
                    <a:lumMod val="50000"/>
                    <a:lumOff val="50000"/>
                  </a:schemeClr>
                </a:solidFill>
              </a:rPr>
              <a:t> et </a:t>
            </a:r>
            <a:r>
              <a:rPr lang="en-US" sz="1100" err="1">
                <a:solidFill>
                  <a:schemeClr val="tx1">
                    <a:lumMod val="50000"/>
                    <a:lumOff val="50000"/>
                  </a:schemeClr>
                </a:solidFill>
              </a:rPr>
              <a:t>accumsan</a:t>
            </a:r>
            <a:r>
              <a:rPr lang="en-US" sz="1100">
                <a:solidFill>
                  <a:schemeClr val="tx1">
                    <a:lumMod val="50000"/>
                    <a:lumOff val="50000"/>
                  </a:schemeClr>
                </a:solidFill>
              </a:rPr>
              <a:t> et </a:t>
            </a:r>
            <a:r>
              <a:rPr lang="en-US" sz="1100" err="1">
                <a:solidFill>
                  <a:schemeClr val="tx1">
                    <a:lumMod val="50000"/>
                    <a:lumOff val="50000"/>
                  </a:schemeClr>
                </a:solidFill>
              </a:rPr>
              <a:t>iusto</a:t>
            </a:r>
            <a:r>
              <a:rPr lang="en-US" sz="1100">
                <a:solidFill>
                  <a:schemeClr val="tx1">
                    <a:lumMod val="50000"/>
                    <a:lumOff val="50000"/>
                  </a:schemeClr>
                </a:solidFill>
              </a:rPr>
              <a:t> </a:t>
            </a:r>
            <a:r>
              <a:rPr lang="en-US" sz="1100" err="1">
                <a:solidFill>
                  <a:schemeClr val="tx1">
                    <a:lumMod val="50000"/>
                    <a:lumOff val="50000"/>
                  </a:schemeClr>
                </a:solidFill>
              </a:rPr>
              <a:t>odio</a:t>
            </a:r>
            <a:r>
              <a:rPr lang="en-US" sz="1100">
                <a:solidFill>
                  <a:schemeClr val="tx1">
                    <a:lumMod val="50000"/>
                    <a:lumOff val="50000"/>
                  </a:schemeClr>
                </a:solidFill>
              </a:rPr>
              <a:t> </a:t>
            </a:r>
            <a:r>
              <a:rPr lang="en-US" sz="1100" err="1">
                <a:solidFill>
                  <a:schemeClr val="tx1">
                    <a:lumMod val="50000"/>
                    <a:lumOff val="50000"/>
                  </a:schemeClr>
                </a:solidFill>
              </a:rPr>
              <a:t>dignissim</a:t>
            </a:r>
            <a:r>
              <a:rPr lang="en-US" sz="1100">
                <a:solidFill>
                  <a:schemeClr val="tx1">
                    <a:lumMod val="50000"/>
                    <a:lumOff val="50000"/>
                  </a:schemeClr>
                </a:solidFill>
              </a:rPr>
              <a:t> qui </a:t>
            </a:r>
            <a:r>
              <a:rPr lang="en-US" sz="1100" err="1">
                <a:solidFill>
                  <a:schemeClr val="tx1">
                    <a:lumMod val="50000"/>
                    <a:lumOff val="50000"/>
                  </a:schemeClr>
                </a:solidFill>
              </a:rPr>
              <a:t>blandit</a:t>
            </a:r>
            <a:r>
              <a:rPr lang="en-US" sz="1100">
                <a:solidFill>
                  <a:schemeClr val="tx1">
                    <a:lumMod val="50000"/>
                    <a:lumOff val="50000"/>
                  </a:schemeClr>
                </a:solidFill>
              </a:rPr>
              <a:t> </a:t>
            </a:r>
            <a:r>
              <a:rPr lang="en-US" sz="1100" err="1">
                <a:solidFill>
                  <a:schemeClr val="tx1">
                    <a:lumMod val="50000"/>
                    <a:lumOff val="50000"/>
                  </a:schemeClr>
                </a:solidFill>
              </a:rPr>
              <a:t>praesent</a:t>
            </a:r>
            <a:r>
              <a:rPr lang="en-US" sz="1100">
                <a:solidFill>
                  <a:schemeClr val="tx1">
                    <a:lumMod val="50000"/>
                    <a:lumOff val="50000"/>
                  </a:schemeClr>
                </a:solidFill>
              </a:rPr>
              <a:t> </a:t>
            </a:r>
            <a:r>
              <a:rPr lang="en-US" sz="1100" err="1">
                <a:solidFill>
                  <a:schemeClr val="tx1">
                    <a:lumMod val="50000"/>
                    <a:lumOff val="50000"/>
                  </a:schemeClr>
                </a:solidFill>
              </a:rPr>
              <a:t>luptatum</a:t>
            </a:r>
            <a:r>
              <a:rPr lang="en-US" sz="1100">
                <a:solidFill>
                  <a:schemeClr val="tx1">
                    <a:lumMod val="50000"/>
                    <a:lumOff val="50000"/>
                  </a:schemeClr>
                </a:solidFill>
              </a:rPr>
              <a:t> </a:t>
            </a:r>
            <a:r>
              <a:rPr lang="en-US" sz="1100" err="1">
                <a:solidFill>
                  <a:schemeClr val="tx1">
                    <a:lumMod val="50000"/>
                    <a:lumOff val="50000"/>
                  </a:schemeClr>
                </a:solidFill>
              </a:rPr>
              <a:t>zzril</a:t>
            </a:r>
            <a:r>
              <a:rPr lang="en-US" sz="1100">
                <a:solidFill>
                  <a:schemeClr val="tx1">
                    <a:lumMod val="50000"/>
                    <a:lumOff val="50000"/>
                  </a:schemeClr>
                </a:solidFill>
              </a:rPr>
              <a:t> </a:t>
            </a:r>
            <a:r>
              <a:rPr lang="en-US" sz="1100" err="1">
                <a:solidFill>
                  <a:schemeClr val="tx1">
                    <a:lumMod val="50000"/>
                    <a:lumOff val="50000"/>
                  </a:schemeClr>
                </a:solidFill>
              </a:rPr>
              <a:t>delenit</a:t>
            </a:r>
            <a:r>
              <a:rPr lang="en-US" sz="1100">
                <a:solidFill>
                  <a:schemeClr val="tx1">
                    <a:lumMod val="50000"/>
                    <a:lumOff val="50000"/>
                  </a:schemeClr>
                </a:solidFill>
              </a:rPr>
              <a:t> </a:t>
            </a:r>
            <a:r>
              <a:rPr lang="en-US" sz="1100" err="1">
                <a:solidFill>
                  <a:schemeClr val="tx1">
                    <a:lumMod val="50000"/>
                    <a:lumOff val="50000"/>
                  </a:schemeClr>
                </a:solidFill>
              </a:rPr>
              <a:t>augue</a:t>
            </a:r>
            <a:r>
              <a:rPr lang="en-US" sz="1100">
                <a:solidFill>
                  <a:schemeClr val="tx1">
                    <a:lumMod val="50000"/>
                    <a:lumOff val="50000"/>
                  </a:schemeClr>
                </a:solidFill>
              </a:rPr>
              <a:t> </a:t>
            </a:r>
            <a:r>
              <a:rPr lang="en-US" sz="1100" err="1">
                <a:solidFill>
                  <a:schemeClr val="tx1">
                    <a:lumMod val="50000"/>
                    <a:lumOff val="50000"/>
                  </a:schemeClr>
                </a:solidFill>
              </a:rPr>
              <a:t>duis</a:t>
            </a:r>
            <a:r>
              <a:rPr lang="en-US" sz="1100">
                <a:solidFill>
                  <a:schemeClr val="tx1">
                    <a:lumMod val="50000"/>
                    <a:lumOff val="50000"/>
                  </a:schemeClr>
                </a:solidFill>
              </a:rPr>
              <a:t> dolore </a:t>
            </a:r>
            <a:r>
              <a:rPr lang="en-US" sz="1100" err="1">
                <a:solidFill>
                  <a:schemeClr val="tx1">
                    <a:lumMod val="50000"/>
                    <a:lumOff val="50000"/>
                  </a:schemeClr>
                </a:solidFill>
              </a:rPr>
              <a:t>te</a:t>
            </a:r>
            <a:r>
              <a:rPr lang="en-US" sz="1100">
                <a:solidFill>
                  <a:schemeClr val="tx1">
                    <a:lumMod val="50000"/>
                    <a:lumOff val="50000"/>
                  </a:schemeClr>
                </a:solidFill>
              </a:rPr>
              <a:t> </a:t>
            </a:r>
            <a:r>
              <a:rPr lang="en-US" sz="1100" err="1">
                <a:solidFill>
                  <a:schemeClr val="tx1">
                    <a:lumMod val="50000"/>
                    <a:lumOff val="50000"/>
                  </a:schemeClr>
                </a:solidFill>
              </a:rPr>
              <a:t>feugait</a:t>
            </a:r>
            <a:r>
              <a:rPr lang="en-US" sz="1100">
                <a:solidFill>
                  <a:schemeClr val="tx1">
                    <a:lumMod val="50000"/>
                    <a:lumOff val="50000"/>
                  </a:schemeClr>
                </a:solidFill>
              </a:rPr>
              <a:t> </a:t>
            </a:r>
            <a:r>
              <a:rPr lang="en-US" sz="1100" err="1">
                <a:solidFill>
                  <a:schemeClr val="tx1">
                    <a:lumMod val="50000"/>
                    <a:lumOff val="50000"/>
                  </a:schemeClr>
                </a:solidFill>
              </a:rPr>
              <a:t>nulla</a:t>
            </a:r>
            <a:r>
              <a:rPr lang="en-US" sz="1100">
                <a:solidFill>
                  <a:schemeClr val="tx1">
                    <a:lumMod val="50000"/>
                    <a:lumOff val="50000"/>
                  </a:schemeClr>
                </a:solidFill>
              </a:rPr>
              <a:t> </a:t>
            </a:r>
            <a:r>
              <a:rPr lang="en-US" sz="1100" err="1">
                <a:solidFill>
                  <a:schemeClr val="tx1">
                    <a:lumMod val="50000"/>
                    <a:lumOff val="50000"/>
                  </a:schemeClr>
                </a:solidFill>
              </a:rPr>
              <a:t>facilisi</a:t>
            </a:r>
            <a:r>
              <a:rPr lang="en-US" sz="1100">
                <a:solidFill>
                  <a:schemeClr val="tx1">
                    <a:lumMod val="50000"/>
                    <a:lumOff val="50000"/>
                  </a:schemeClr>
                </a:solidFill>
              </a:rPr>
              <a:t>.</a:t>
            </a:r>
          </a:p>
          <a:p>
            <a:endParaRPr lang="en-US" sz="1100">
              <a:solidFill>
                <a:schemeClr val="tx1">
                  <a:lumMod val="50000"/>
                  <a:lumOff val="50000"/>
                </a:schemeClr>
              </a:solidFill>
            </a:endParaRPr>
          </a:p>
        </p:txBody>
      </p:sp>
      <p:sp>
        <p:nvSpPr>
          <p:cNvPr id="19" name="Footer Placeholder 4">
            <a:extLst>
              <a:ext uri="{FF2B5EF4-FFF2-40B4-BE49-F238E27FC236}">
                <a16:creationId xmlns:a16="http://schemas.microsoft.com/office/drawing/2014/main" id="{34F6EE48-FA29-4934-9C3E-627FD4DCF26C}"/>
              </a:ext>
            </a:extLst>
          </p:cNvPr>
          <p:cNvSpPr>
            <a:spLocks noGrp="1"/>
          </p:cNvSpPr>
          <p:nvPr>
            <p:ph type="ftr" sz="quarter" idx="11"/>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0" name="Slide Number Placeholder 5">
            <a:extLst>
              <a:ext uri="{FF2B5EF4-FFF2-40B4-BE49-F238E27FC236}">
                <a16:creationId xmlns:a16="http://schemas.microsoft.com/office/drawing/2014/main" id="{0AB583C0-EB63-4284-A3C0-4F9B036DC6DB}"/>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8" name="Titolo 1">
            <a:extLst>
              <a:ext uri="{FF2B5EF4-FFF2-40B4-BE49-F238E27FC236}">
                <a16:creationId xmlns:a16="http://schemas.microsoft.com/office/drawing/2014/main" id="{679ADAEA-6342-47F9-BAF5-49F36F26D21F}"/>
              </a:ext>
            </a:extLst>
          </p:cNvPr>
          <p:cNvSpPr>
            <a:spLocks noGrp="1"/>
          </p:cNvSpPr>
          <p:nvPr>
            <p:ph type="title"/>
          </p:nvPr>
        </p:nvSpPr>
        <p:spPr>
          <a:xfrm>
            <a:off x="874713" y="441326"/>
            <a:ext cx="10442573" cy="970948"/>
          </a:xfrm>
        </p:spPr>
        <p:txBody>
          <a:bodyPr/>
          <a:lstStyle/>
          <a:p>
            <a:r>
              <a:rPr lang="it-IT"/>
              <a:t>Fare clic per modificare lo stile del titolo</a:t>
            </a:r>
          </a:p>
        </p:txBody>
      </p:sp>
      <p:cxnSp>
        <p:nvCxnSpPr>
          <p:cNvPr id="10" name="Straight Connector 8">
            <a:extLst>
              <a:ext uri="{FF2B5EF4-FFF2-40B4-BE49-F238E27FC236}">
                <a16:creationId xmlns:a16="http://schemas.microsoft.com/office/drawing/2014/main" id="{FE17930A-8FCC-9542-914F-8997FF153D4A}"/>
              </a:ext>
            </a:extLst>
          </p:cNvPr>
          <p:cNvCxnSpPr/>
          <p:nvPr userDrawn="1"/>
        </p:nvCxnSpPr>
        <p:spPr>
          <a:xfrm flipH="1">
            <a:off x="335" y="1381153"/>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2CF62D49-8C9E-204A-B1DF-AC50AA29EE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7"/>
            <a:ext cx="235224" cy="670638"/>
          </a:xfrm>
          <a:prstGeom prst="rect">
            <a:avLst/>
          </a:prstGeom>
        </p:spPr>
      </p:pic>
    </p:spTree>
    <p:extLst>
      <p:ext uri="{BB962C8B-B14F-4D97-AF65-F5344CB8AC3E}">
        <p14:creationId xmlns:p14="http://schemas.microsoft.com/office/powerpoint/2010/main" val="4736013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lide testo e immagine 6 ">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27B054F5-CDE4-460B-A482-86C3CB326042}"/>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5989318" y="0"/>
            <a:ext cx="6173787" cy="6858000"/>
          </a:xfrm>
          <a:prstGeom prst="rect">
            <a:avLst/>
          </a:prstGeom>
        </p:spPr>
        <p:txBody>
          <a:bodyPr anchor="ctr"/>
          <a:lstStyle>
            <a:lvl1pPr marL="0" indent="0" algn="ctr">
              <a:buNone/>
              <a:defRPr/>
            </a:lvl1pPr>
          </a:lstStyle>
          <a:p>
            <a:r>
              <a:rPr lang="en-US"/>
              <a:t>PICTURE</a:t>
            </a:r>
          </a:p>
        </p:txBody>
      </p:sp>
      <p:sp>
        <p:nvSpPr>
          <p:cNvPr id="15" name="Footer Placeholder 4">
            <a:extLst>
              <a:ext uri="{FF2B5EF4-FFF2-40B4-BE49-F238E27FC236}">
                <a16:creationId xmlns:a16="http://schemas.microsoft.com/office/drawing/2014/main" id="{2F8E2841-BA07-4103-A253-44B6C589B7A7}"/>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C07B31A2-8DE5-4E64-9580-CAB6A9179233}"/>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itolo 1">
            <a:extLst>
              <a:ext uri="{FF2B5EF4-FFF2-40B4-BE49-F238E27FC236}">
                <a16:creationId xmlns:a16="http://schemas.microsoft.com/office/drawing/2014/main" id="{9BCDF6CA-F3DD-4EAC-B697-DF996CD345A8}"/>
              </a:ext>
            </a:extLst>
          </p:cNvPr>
          <p:cNvSpPr>
            <a:spLocks noGrp="1"/>
          </p:cNvSpPr>
          <p:nvPr>
            <p:ph type="title"/>
          </p:nvPr>
        </p:nvSpPr>
        <p:spPr>
          <a:xfrm>
            <a:off x="874713" y="441326"/>
            <a:ext cx="4915833" cy="970948"/>
          </a:xfrm>
        </p:spPr>
        <p:txBody>
          <a:bodyPr/>
          <a:lstStyle/>
          <a:p>
            <a:r>
              <a:rPr lang="it-IT"/>
              <a:t>Fare clic per modificare lo stile del titolo</a:t>
            </a:r>
          </a:p>
        </p:txBody>
      </p:sp>
      <p:cxnSp>
        <p:nvCxnSpPr>
          <p:cNvPr id="18" name="Straight Connector 8">
            <a:extLst>
              <a:ext uri="{FF2B5EF4-FFF2-40B4-BE49-F238E27FC236}">
                <a16:creationId xmlns:a16="http://schemas.microsoft.com/office/drawing/2014/main" id="{7023EFE9-CFEF-5143-B2C5-76A1267EAA04}"/>
              </a:ext>
            </a:extLst>
          </p:cNvPr>
          <p:cNvCxnSpPr/>
          <p:nvPr userDrawn="1"/>
        </p:nvCxnSpPr>
        <p:spPr>
          <a:xfrm flipH="1">
            <a:off x="335" y="1381153"/>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id="{4FA01D02-2F9E-FB4F-8BE8-5AC96A5CB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35455" y="5822237"/>
            <a:ext cx="235224" cy="670638"/>
          </a:xfrm>
          <a:prstGeom prst="rect">
            <a:avLst/>
          </a:prstGeom>
        </p:spPr>
      </p:pic>
    </p:spTree>
    <p:extLst>
      <p:ext uri="{BB962C8B-B14F-4D97-AF65-F5344CB8AC3E}">
        <p14:creationId xmlns:p14="http://schemas.microsoft.com/office/powerpoint/2010/main" val="9893618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lide testo e immagin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B406C-EE1E-4E09-B618-95AB1ECAAD6B}"/>
              </a:ext>
            </a:extLst>
          </p:cNvPr>
          <p:cNvSpPr/>
          <p:nvPr userDrawn="1"/>
        </p:nvSpPr>
        <p:spPr>
          <a:xfrm>
            <a:off x="5989318" y="-3294"/>
            <a:ext cx="6202682" cy="6861294"/>
          </a:xfrm>
          <a:prstGeom prst="rect">
            <a:avLst/>
          </a:prstGeom>
          <a:solidFill>
            <a:srgbClr val="C55A11">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7">
            <a:extLst>
              <a:ext uri="{FF2B5EF4-FFF2-40B4-BE49-F238E27FC236}">
                <a16:creationId xmlns:a16="http://schemas.microsoft.com/office/drawing/2014/main" id="{C579BDC7-A46D-4CF3-87C7-9B7D56B8530D}"/>
              </a:ext>
            </a:extLst>
          </p:cNvPr>
          <p:cNvSpPr>
            <a:spLocks noGrp="1"/>
          </p:cNvSpPr>
          <p:nvPr>
            <p:ph type="pic" sz="quarter" idx="11" hasCustomPrompt="1"/>
          </p:nvPr>
        </p:nvSpPr>
        <p:spPr>
          <a:xfrm>
            <a:off x="5997914" y="0"/>
            <a:ext cx="6202682" cy="6858000"/>
          </a:xfrm>
          <a:prstGeom prst="rect">
            <a:avLst/>
          </a:prstGeom>
        </p:spPr>
        <p:txBody>
          <a:bodyPr anchor="ctr"/>
          <a:lstStyle>
            <a:lvl1pPr marL="0" indent="0" algn="ctr">
              <a:buNone/>
              <a:defRPr/>
            </a:lvl1pPr>
          </a:lstStyle>
          <a:p>
            <a:r>
              <a:rPr lang="en-US"/>
              <a:t>PICTURE</a:t>
            </a:r>
          </a:p>
        </p:txBody>
      </p:sp>
      <p:sp>
        <p:nvSpPr>
          <p:cNvPr id="16" name="Footer Placeholder 4">
            <a:extLst>
              <a:ext uri="{FF2B5EF4-FFF2-40B4-BE49-F238E27FC236}">
                <a16:creationId xmlns:a16="http://schemas.microsoft.com/office/drawing/2014/main" id="{FDDF8E41-8853-4E57-92BE-054C70427F4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7" name="Slide Number Placeholder 5">
            <a:extLst>
              <a:ext uri="{FF2B5EF4-FFF2-40B4-BE49-F238E27FC236}">
                <a16:creationId xmlns:a16="http://schemas.microsoft.com/office/drawing/2014/main" id="{D3D84D5D-8591-4CED-BA99-222FAE5BA686}"/>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1" name="Text Placeholder 26">
            <a:extLst>
              <a:ext uri="{FF2B5EF4-FFF2-40B4-BE49-F238E27FC236}">
                <a16:creationId xmlns:a16="http://schemas.microsoft.com/office/drawing/2014/main" id="{4EFD55CF-F920-4082-A3D3-F515EF387F15}"/>
              </a:ext>
            </a:extLst>
          </p:cNvPr>
          <p:cNvSpPr>
            <a:spLocks noGrp="1"/>
          </p:cNvSpPr>
          <p:nvPr>
            <p:ph type="body" sz="quarter" idx="17" hasCustomPrompt="1"/>
          </p:nvPr>
        </p:nvSpPr>
        <p:spPr>
          <a:xfrm>
            <a:off x="671511" y="2726711"/>
            <a:ext cx="4921167" cy="1958975"/>
          </a:xfrm>
          <a:prstGeom prst="rect">
            <a:avLst/>
          </a:prstGeom>
        </p:spPr>
        <p:txBody>
          <a:bodyPr>
            <a:noAutofit/>
          </a:bodyPr>
          <a:lstStyle>
            <a:lvl1pPr marL="0" indent="0">
              <a:buNone/>
              <a:defRPr sz="18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3" name="Titolo 1">
            <a:extLst>
              <a:ext uri="{FF2B5EF4-FFF2-40B4-BE49-F238E27FC236}">
                <a16:creationId xmlns:a16="http://schemas.microsoft.com/office/drawing/2014/main" id="{0F02E5C7-AA58-4CBB-8CA9-AD5A730D0B16}"/>
              </a:ext>
            </a:extLst>
          </p:cNvPr>
          <p:cNvSpPr>
            <a:spLocks noGrp="1"/>
          </p:cNvSpPr>
          <p:nvPr>
            <p:ph type="title"/>
          </p:nvPr>
        </p:nvSpPr>
        <p:spPr>
          <a:xfrm>
            <a:off x="874713" y="441326"/>
            <a:ext cx="4915833" cy="970948"/>
          </a:xfrm>
        </p:spPr>
        <p:txBody>
          <a:bodyPr/>
          <a:lstStyle/>
          <a:p>
            <a:r>
              <a:rPr lang="it-IT"/>
              <a:t>Fare clic per modificare lo stile del titolo</a:t>
            </a:r>
          </a:p>
        </p:txBody>
      </p:sp>
      <p:cxnSp>
        <p:nvCxnSpPr>
          <p:cNvPr id="15" name="Straight Connector 8">
            <a:extLst>
              <a:ext uri="{FF2B5EF4-FFF2-40B4-BE49-F238E27FC236}">
                <a16:creationId xmlns:a16="http://schemas.microsoft.com/office/drawing/2014/main" id="{A011150B-F41C-784B-9218-5E0B0EC727AD}"/>
              </a:ext>
            </a:extLst>
          </p:cNvPr>
          <p:cNvCxnSpPr/>
          <p:nvPr userDrawn="1"/>
        </p:nvCxnSpPr>
        <p:spPr>
          <a:xfrm flipH="1">
            <a:off x="335" y="1381153"/>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20" name="Immagine 19">
            <a:extLst>
              <a:ext uri="{FF2B5EF4-FFF2-40B4-BE49-F238E27FC236}">
                <a16:creationId xmlns:a16="http://schemas.microsoft.com/office/drawing/2014/main" id="{F5F57289-152A-8343-9D95-D1EB073235B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t="-7" b="-7"/>
          <a:stretch/>
        </p:blipFill>
        <p:spPr>
          <a:xfrm>
            <a:off x="8822389" y="-922385"/>
            <a:ext cx="3369276" cy="9606027"/>
          </a:xfrm>
          <a:prstGeom prst="rect">
            <a:avLst/>
          </a:prstGeom>
        </p:spPr>
      </p:pic>
    </p:spTree>
    <p:extLst>
      <p:ext uri="{BB962C8B-B14F-4D97-AF65-F5344CB8AC3E}">
        <p14:creationId xmlns:p14="http://schemas.microsoft.com/office/powerpoint/2010/main" val="28458943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lide testo due colon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C8F83C-F606-4E79-BDE0-5F1B9E39756A}"/>
              </a:ext>
            </a:extLst>
          </p:cNvPr>
          <p:cNvSpPr>
            <a:spLocks noGrp="1"/>
          </p:cNvSpPr>
          <p:nvPr>
            <p:ph type="body" sz="quarter" idx="12"/>
          </p:nvPr>
        </p:nvSpPr>
        <p:spPr>
          <a:xfrm>
            <a:off x="1264883" y="2081771"/>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25A9C763-A46A-4029-884F-0461ECAE709C}"/>
              </a:ext>
            </a:extLst>
          </p:cNvPr>
          <p:cNvCxnSpPr/>
          <p:nvPr userDrawn="1"/>
        </p:nvCxnSpPr>
        <p:spPr>
          <a:xfrm>
            <a:off x="5953124" y="2081771"/>
            <a:ext cx="0" cy="4099954"/>
          </a:xfrm>
          <a:prstGeom prst="line">
            <a:avLst/>
          </a:prstGeom>
          <a:ln>
            <a:solidFill>
              <a:srgbClr val="C55A11"/>
            </a:solidFill>
          </a:ln>
        </p:spPr>
        <p:style>
          <a:lnRef idx="1">
            <a:schemeClr val="accent1"/>
          </a:lnRef>
          <a:fillRef idx="0">
            <a:schemeClr val="accent1"/>
          </a:fillRef>
          <a:effectRef idx="0">
            <a:schemeClr val="accent1"/>
          </a:effectRef>
          <a:fontRef idx="minor">
            <a:schemeClr val="tx1"/>
          </a:fontRef>
        </p:style>
      </p:cxnSp>
      <p:sp>
        <p:nvSpPr>
          <p:cNvPr id="11" name="Titolo 10">
            <a:extLst>
              <a:ext uri="{FF2B5EF4-FFF2-40B4-BE49-F238E27FC236}">
                <a16:creationId xmlns:a16="http://schemas.microsoft.com/office/drawing/2014/main" id="{41748C3B-78F6-46BF-96E3-4E1B3FBE007E}"/>
              </a:ext>
            </a:extLst>
          </p:cNvPr>
          <p:cNvSpPr>
            <a:spLocks noGrp="1"/>
          </p:cNvSpPr>
          <p:nvPr>
            <p:ph type="title"/>
          </p:nvPr>
        </p:nvSpPr>
        <p:spPr>
          <a:xfrm>
            <a:off x="874713" y="441326"/>
            <a:ext cx="10442573" cy="970948"/>
          </a:xfrm>
        </p:spPr>
        <p:txBody>
          <a:bodyPr/>
          <a:lstStyle/>
          <a:p>
            <a:endParaRPr lang="it-IT"/>
          </a:p>
        </p:txBody>
      </p:sp>
      <p:sp>
        <p:nvSpPr>
          <p:cNvPr id="15" name="Footer Placeholder 4">
            <a:extLst>
              <a:ext uri="{FF2B5EF4-FFF2-40B4-BE49-F238E27FC236}">
                <a16:creationId xmlns:a16="http://schemas.microsoft.com/office/drawing/2014/main" id="{B23528B4-F42B-4458-9F5E-B88452AE343D}"/>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6" name="Slide Number Placeholder 5">
            <a:extLst>
              <a:ext uri="{FF2B5EF4-FFF2-40B4-BE49-F238E27FC236}">
                <a16:creationId xmlns:a16="http://schemas.microsoft.com/office/drawing/2014/main" id="{1360E454-2558-44ED-A8DA-53FB9D8D1707}"/>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
        <p:nvSpPr>
          <p:cNvPr id="10" name="Text Placeholder 5">
            <a:extLst>
              <a:ext uri="{FF2B5EF4-FFF2-40B4-BE49-F238E27FC236}">
                <a16:creationId xmlns:a16="http://schemas.microsoft.com/office/drawing/2014/main" id="{F093A5CE-29E0-45E6-ACC6-86CB22639C8B}"/>
              </a:ext>
            </a:extLst>
          </p:cNvPr>
          <p:cNvSpPr>
            <a:spLocks noGrp="1"/>
          </p:cNvSpPr>
          <p:nvPr>
            <p:ph type="body" sz="quarter" idx="31"/>
          </p:nvPr>
        </p:nvSpPr>
        <p:spPr>
          <a:xfrm>
            <a:off x="6095999" y="2085360"/>
            <a:ext cx="4573941" cy="4099954"/>
          </a:xfrm>
          <a:prstGeom prst="rect">
            <a:avLst/>
          </a:prstGeom>
        </p:spPr>
        <p:txBody>
          <a:bodyPr/>
          <a:lstStyle>
            <a:lvl1pPr marL="228600" indent="-228600">
              <a:lnSpc>
                <a:spcPct val="100000"/>
              </a:lnSpc>
              <a:buClr>
                <a:srgbClr val="213E76"/>
              </a:buClr>
              <a:buFontTx/>
              <a:buBlip>
                <a:blip r:embed="rId2"/>
              </a:buBlip>
              <a:defRPr sz="1800">
                <a:solidFill>
                  <a:schemeClr val="bg1">
                    <a:lumMod val="50000"/>
                  </a:schemeClr>
                </a:solidFill>
              </a:defRPr>
            </a:lvl1pPr>
            <a:lvl2pPr marL="442913" indent="-228600">
              <a:lnSpc>
                <a:spcPct val="100000"/>
              </a:lnSpc>
              <a:buClr>
                <a:srgbClr val="213E76"/>
              </a:buClr>
              <a:buFontTx/>
              <a:buBlip>
                <a:blip r:embed="rId3"/>
              </a:buBlip>
              <a:defRPr sz="1800">
                <a:solidFill>
                  <a:schemeClr val="bg1">
                    <a:lumMod val="50000"/>
                  </a:schemeClr>
                </a:solidFill>
              </a:defRPr>
            </a:lvl2pPr>
            <a:lvl3pPr marL="715963" indent="-228600">
              <a:lnSpc>
                <a:spcPct val="100000"/>
              </a:lnSpc>
              <a:buClr>
                <a:srgbClr val="213E76"/>
              </a:buClr>
              <a:buFontTx/>
              <a:buBlip>
                <a:blip r:embed="rId3"/>
              </a:buBlip>
              <a:defRPr sz="1800">
                <a:solidFill>
                  <a:schemeClr val="bg1">
                    <a:lumMod val="50000"/>
                  </a:schemeClr>
                </a:solidFill>
              </a:defRPr>
            </a:lvl3pPr>
          </a:lstStyle>
          <a:p>
            <a:pPr lvl="0"/>
            <a:r>
              <a:rPr lang="en-US"/>
              <a:t>Edit Master text styles</a:t>
            </a:r>
          </a:p>
          <a:p>
            <a:pPr lvl="1"/>
            <a:r>
              <a:rPr lang="en-US"/>
              <a:t>Second level</a:t>
            </a:r>
          </a:p>
          <a:p>
            <a:pPr lvl="2"/>
            <a:r>
              <a:rPr lang="en-US"/>
              <a:t>Third level</a:t>
            </a:r>
          </a:p>
        </p:txBody>
      </p:sp>
      <p:cxnSp>
        <p:nvCxnSpPr>
          <p:cNvPr id="19" name="Straight Connector 8">
            <a:extLst>
              <a:ext uri="{FF2B5EF4-FFF2-40B4-BE49-F238E27FC236}">
                <a16:creationId xmlns:a16="http://schemas.microsoft.com/office/drawing/2014/main" id="{852EA713-D8E8-F641-8588-422E9813F1C1}"/>
              </a:ext>
            </a:extLst>
          </p:cNvPr>
          <p:cNvCxnSpPr/>
          <p:nvPr userDrawn="1"/>
        </p:nvCxnSpPr>
        <p:spPr>
          <a:xfrm flipH="1">
            <a:off x="335" y="1381153"/>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20" name="Immagine 19">
            <a:extLst>
              <a:ext uri="{FF2B5EF4-FFF2-40B4-BE49-F238E27FC236}">
                <a16:creationId xmlns:a16="http://schemas.microsoft.com/office/drawing/2014/main" id="{526608BB-7A3D-514A-BF04-F5D056949B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22237"/>
            <a:ext cx="235224" cy="670638"/>
          </a:xfrm>
          <a:prstGeom prst="rect">
            <a:avLst/>
          </a:prstGeom>
        </p:spPr>
      </p:pic>
    </p:spTree>
    <p:extLst>
      <p:ext uri="{BB962C8B-B14F-4D97-AF65-F5344CB8AC3E}">
        <p14:creationId xmlns:p14="http://schemas.microsoft.com/office/powerpoint/2010/main" val="9285645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lide runner + testo">
    <p:spTree>
      <p:nvGrpSpPr>
        <p:cNvPr id="1" name=""/>
        <p:cNvGrpSpPr/>
        <p:nvPr/>
      </p:nvGrpSpPr>
      <p:grpSpPr>
        <a:xfrm>
          <a:off x="0" y="0"/>
          <a:ext cx="0" cy="0"/>
          <a:chOff x="0" y="0"/>
          <a:chExt cx="0" cy="0"/>
        </a:xfrm>
      </p:grpSpPr>
      <p:sp>
        <p:nvSpPr>
          <p:cNvPr id="8" name="Text Placeholder 34">
            <a:extLst>
              <a:ext uri="{FF2B5EF4-FFF2-40B4-BE49-F238E27FC236}">
                <a16:creationId xmlns:a16="http://schemas.microsoft.com/office/drawing/2014/main" id="{3E7AABE9-A9E4-45A2-B8AE-2F19483CAB04}"/>
              </a:ext>
            </a:extLst>
          </p:cNvPr>
          <p:cNvSpPr>
            <a:spLocks noGrp="1"/>
          </p:cNvSpPr>
          <p:nvPr>
            <p:ph type="body" sz="quarter" idx="51"/>
          </p:nvPr>
        </p:nvSpPr>
        <p:spPr>
          <a:xfrm>
            <a:off x="743761" y="1917401"/>
            <a:ext cx="2863597" cy="1858732"/>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800" b="1" kern="0" smtClean="0">
                <a:solidFill>
                  <a:srgbClr val="C55A11"/>
                </a:solidFill>
                <a:latin typeface="+mn-lt"/>
                <a:ea typeface="Roboto" charset="0"/>
                <a:cs typeface="Roboto" charset="0"/>
                <a:sym typeface="Helvetica Light"/>
              </a:defRPr>
            </a:lvl1pPr>
            <a:lvl2pPr>
              <a:defRPr sz="2000">
                <a:solidFill>
                  <a:srgbClr val="9AA2AC"/>
                </a:solidFill>
              </a:defRPr>
            </a:lvl2pPr>
            <a:lvl3pPr>
              <a:defRPr sz="1800">
                <a:solidFill>
                  <a:srgbClr val="9AA2AC"/>
                </a:solidFill>
              </a:defRPr>
            </a:lvl3pPr>
            <a:lvl4pPr>
              <a:defRPr sz="1600">
                <a:solidFill>
                  <a:srgbClr val="9AA2AC"/>
                </a:solidFill>
              </a:defRPr>
            </a:lvl4pPr>
            <a:lvl5pPr>
              <a:defRPr sz="1600">
                <a:solidFill>
                  <a:srgbClr val="9AA2AC"/>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cxnSp>
        <p:nvCxnSpPr>
          <p:cNvPr id="12" name="Straight Connector 11">
            <a:extLst>
              <a:ext uri="{FF2B5EF4-FFF2-40B4-BE49-F238E27FC236}">
                <a16:creationId xmlns:a16="http://schemas.microsoft.com/office/drawing/2014/main" id="{182A47BD-6FB8-4F69-80B2-4EEEDC3EDF0A}"/>
              </a:ext>
            </a:extLst>
          </p:cNvPr>
          <p:cNvCxnSpPr>
            <a:cxnSpLocks/>
          </p:cNvCxnSpPr>
          <p:nvPr userDrawn="1"/>
        </p:nvCxnSpPr>
        <p:spPr>
          <a:xfrm>
            <a:off x="3687187" y="1917402"/>
            <a:ext cx="0" cy="4321472"/>
          </a:xfrm>
          <a:prstGeom prst="line">
            <a:avLst/>
          </a:prstGeom>
          <a:ln>
            <a:solidFill>
              <a:srgbClr val="C55A11"/>
            </a:solidFill>
          </a:ln>
        </p:spPr>
        <p:style>
          <a:lnRef idx="1">
            <a:schemeClr val="accent1"/>
          </a:lnRef>
          <a:fillRef idx="0">
            <a:schemeClr val="accent1"/>
          </a:fillRef>
          <a:effectRef idx="0">
            <a:schemeClr val="accent1"/>
          </a:effectRef>
          <a:fontRef idx="minor">
            <a:schemeClr val="tx1"/>
          </a:fontRef>
        </p:style>
      </p:cxnSp>
      <p:sp>
        <p:nvSpPr>
          <p:cNvPr id="20" name="Text Placeholder 34">
            <a:extLst>
              <a:ext uri="{FF2B5EF4-FFF2-40B4-BE49-F238E27FC236}">
                <a16:creationId xmlns:a16="http://schemas.microsoft.com/office/drawing/2014/main" id="{DB60BE02-8E35-4792-8E95-B0D784B47A33}"/>
              </a:ext>
            </a:extLst>
          </p:cNvPr>
          <p:cNvSpPr>
            <a:spLocks noGrp="1"/>
          </p:cNvSpPr>
          <p:nvPr>
            <p:ph type="body" sz="quarter" idx="56" hasCustomPrompt="1"/>
          </p:nvPr>
        </p:nvSpPr>
        <p:spPr>
          <a:xfrm>
            <a:off x="3768133" y="1917401"/>
            <a:ext cx="7549154" cy="4282432"/>
          </a:xfrm>
          <a:prstGeom prst="rect">
            <a:avLst/>
          </a:prstGeom>
        </p:spPr>
        <p:txBody>
          <a:bodyPr anchor="t">
            <a:noAutofit/>
          </a:bodyPr>
          <a:lstStyle>
            <a:lvl1pPr marL="266700" marR="0" indent="-266700" algn="l" defTabSz="914400" rtl="0" eaLnBrk="1" fontAlgn="auto" latinLnBrk="0" hangingPunct="1">
              <a:lnSpc>
                <a:spcPct val="100000"/>
              </a:lnSpc>
              <a:spcBef>
                <a:spcPts val="300"/>
              </a:spcBef>
              <a:spcAft>
                <a:spcPts val="0"/>
              </a:spcAft>
              <a:buClrTx/>
              <a:buSzTx/>
              <a:buFontTx/>
              <a:buBlip>
                <a:blip r:embed="rId2"/>
              </a:buBlip>
              <a:tabLst/>
              <a:defRPr lang="en-US" sz="1800" kern="0" smtClean="0">
                <a:solidFill>
                  <a:schemeClr val="bg1">
                    <a:lumMod val="50000"/>
                  </a:schemeClr>
                </a:solidFill>
                <a:ea typeface="Roboto" charset="0"/>
                <a:cs typeface="Roboto" charset="0"/>
                <a:sym typeface="Helvetica Light"/>
              </a:defRPr>
            </a:lvl1pPr>
            <a:lvl2pPr marL="442913" indent="-228600">
              <a:lnSpc>
                <a:spcPct val="100000"/>
              </a:lnSpc>
              <a:spcBef>
                <a:spcPts val="300"/>
              </a:spcBef>
              <a:buFontTx/>
              <a:buBlip>
                <a:blip r:embed="rId3"/>
              </a:buBlip>
              <a:defRPr sz="1800">
                <a:solidFill>
                  <a:schemeClr val="bg1">
                    <a:lumMod val="50000"/>
                  </a:schemeClr>
                </a:solidFill>
              </a:defRPr>
            </a:lvl2pPr>
            <a:lvl3pPr marL="715963" indent="-228600">
              <a:lnSpc>
                <a:spcPct val="100000"/>
              </a:lnSpc>
              <a:spcBef>
                <a:spcPts val="300"/>
              </a:spcBef>
              <a:buFontTx/>
              <a:buBlip>
                <a:blip r:embed="rId3"/>
              </a:buBlip>
              <a:defRPr sz="1800">
                <a:solidFill>
                  <a:schemeClr val="bg1">
                    <a:lumMod val="50000"/>
                  </a:schemeClr>
                </a:solidFill>
              </a:defRPr>
            </a:lvl3pPr>
            <a:lvl4pPr>
              <a:defRPr sz="1600">
                <a:solidFill>
                  <a:srgbClr val="9AA2AC"/>
                </a:solidFill>
              </a:defRPr>
            </a:lvl4pPr>
            <a:lvl5pPr>
              <a:defRPr sz="1600">
                <a:solidFill>
                  <a:srgbClr val="9AA2AC"/>
                </a:solidFill>
              </a:defRPr>
            </a:lvl5pPr>
          </a:lstStyle>
          <a:p>
            <a:pPr lvl="0"/>
            <a:r>
              <a:rPr lang="en-US"/>
              <a:t>Edit Master text styles</a:t>
            </a:r>
          </a:p>
          <a:p>
            <a:pPr lvl="1"/>
            <a:r>
              <a:rPr lang="en-US"/>
              <a:t>Second level</a:t>
            </a:r>
          </a:p>
          <a:p>
            <a:pPr lvl="2"/>
            <a:r>
              <a:rPr lang="en-US"/>
              <a:t>Third level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kern="0">
              <a:solidFill>
                <a:srgbClr val="9AA2AC"/>
              </a:solidFill>
              <a:latin typeface="+mj-lt"/>
              <a:ea typeface="Roboto" charset="0"/>
              <a:cs typeface="Roboto" charset="0"/>
              <a:sym typeface="Helvetica Light"/>
            </a:endParaRPr>
          </a:p>
        </p:txBody>
      </p:sp>
      <p:sp>
        <p:nvSpPr>
          <p:cNvPr id="19" name="Chart Placeholder 13">
            <a:extLst>
              <a:ext uri="{FF2B5EF4-FFF2-40B4-BE49-F238E27FC236}">
                <a16:creationId xmlns:a16="http://schemas.microsoft.com/office/drawing/2014/main" id="{4706FA26-CCF5-4920-9991-7D806433D8E6}"/>
              </a:ext>
            </a:extLst>
          </p:cNvPr>
          <p:cNvSpPr>
            <a:spLocks noGrp="1"/>
          </p:cNvSpPr>
          <p:nvPr>
            <p:ph type="chart" sz="quarter" idx="58" hasCustomPrompt="1"/>
          </p:nvPr>
        </p:nvSpPr>
        <p:spPr>
          <a:xfrm>
            <a:off x="743761" y="3776105"/>
            <a:ext cx="2863597" cy="2423728"/>
          </a:xfrm>
          <a:prstGeom prst="rect">
            <a:avLst/>
          </a:prstGeom>
        </p:spPr>
        <p:txBody>
          <a:bodyPr anchor="ctr"/>
          <a:lstStyle>
            <a:lvl1pPr marL="0" indent="0" algn="ctr">
              <a:buNone/>
              <a:defRPr/>
            </a:lvl1pPr>
          </a:lstStyle>
          <a:p>
            <a:r>
              <a:rPr lang="en-US"/>
              <a:t>Chart</a:t>
            </a:r>
          </a:p>
        </p:txBody>
      </p:sp>
      <p:sp>
        <p:nvSpPr>
          <p:cNvPr id="15" name="Titolo 10">
            <a:extLst>
              <a:ext uri="{FF2B5EF4-FFF2-40B4-BE49-F238E27FC236}">
                <a16:creationId xmlns:a16="http://schemas.microsoft.com/office/drawing/2014/main" id="{3880B8A6-3C81-4059-8308-20176553E03B}"/>
              </a:ext>
            </a:extLst>
          </p:cNvPr>
          <p:cNvSpPr>
            <a:spLocks noGrp="1"/>
          </p:cNvSpPr>
          <p:nvPr>
            <p:ph type="title"/>
          </p:nvPr>
        </p:nvSpPr>
        <p:spPr>
          <a:xfrm>
            <a:off x="874713" y="441326"/>
            <a:ext cx="10442573" cy="970948"/>
          </a:xfrm>
        </p:spPr>
        <p:txBody>
          <a:bodyPr/>
          <a:lstStyle/>
          <a:p>
            <a:endParaRPr lang="it-IT"/>
          </a:p>
        </p:txBody>
      </p:sp>
      <p:sp>
        <p:nvSpPr>
          <p:cNvPr id="21" name="Footer Placeholder 4">
            <a:extLst>
              <a:ext uri="{FF2B5EF4-FFF2-40B4-BE49-F238E27FC236}">
                <a16:creationId xmlns:a16="http://schemas.microsoft.com/office/drawing/2014/main" id="{45665C14-704F-4527-A22B-F0C5D6BB3973}"/>
              </a:ext>
            </a:extLst>
          </p:cNvPr>
          <p:cNvSpPr>
            <a:spLocks noGrp="1"/>
          </p:cNvSpPr>
          <p:nvPr>
            <p:ph type="ftr" sz="quarter" idx="30"/>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22" name="Slide Number Placeholder 5">
            <a:extLst>
              <a:ext uri="{FF2B5EF4-FFF2-40B4-BE49-F238E27FC236}">
                <a16:creationId xmlns:a16="http://schemas.microsoft.com/office/drawing/2014/main" id="{8EBBDFE1-DE28-475A-93B2-8551A1F53F89}"/>
              </a:ext>
            </a:extLst>
          </p:cNvPr>
          <p:cNvSpPr txBox="1">
            <a:spLocks/>
          </p:cNvSpPr>
          <p:nvPr userDrawn="1"/>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a:p>
        </p:txBody>
      </p:sp>
      <p:cxnSp>
        <p:nvCxnSpPr>
          <p:cNvPr id="18" name="Straight Connector 8">
            <a:extLst>
              <a:ext uri="{FF2B5EF4-FFF2-40B4-BE49-F238E27FC236}">
                <a16:creationId xmlns:a16="http://schemas.microsoft.com/office/drawing/2014/main" id="{56C3964D-D64D-CC4E-9B09-BA789F9335AD}"/>
              </a:ext>
            </a:extLst>
          </p:cNvPr>
          <p:cNvCxnSpPr/>
          <p:nvPr userDrawn="1"/>
        </p:nvCxnSpPr>
        <p:spPr>
          <a:xfrm flipH="1">
            <a:off x="335" y="1381153"/>
            <a:ext cx="837407" cy="0"/>
          </a:xfrm>
          <a:prstGeom prst="line">
            <a:avLst/>
          </a:prstGeom>
          <a:ln w="76200">
            <a:solidFill>
              <a:srgbClr val="F6A022"/>
            </a:solidFill>
          </a:ln>
        </p:spPr>
        <p:style>
          <a:lnRef idx="1">
            <a:schemeClr val="accent1"/>
          </a:lnRef>
          <a:fillRef idx="0">
            <a:schemeClr val="accent1"/>
          </a:fillRef>
          <a:effectRef idx="0">
            <a:schemeClr val="accent1"/>
          </a:effectRef>
          <a:fontRef idx="minor">
            <a:schemeClr val="tx1"/>
          </a:fontRef>
        </p:style>
      </p:cxnSp>
      <p:pic>
        <p:nvPicPr>
          <p:cNvPr id="23" name="Immagine 22">
            <a:extLst>
              <a:ext uri="{FF2B5EF4-FFF2-40B4-BE49-F238E27FC236}">
                <a16:creationId xmlns:a16="http://schemas.microsoft.com/office/drawing/2014/main" id="{CDBC83BC-E379-6D42-8AF2-B15BFF79A3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35455" y="5822237"/>
            <a:ext cx="235224" cy="670638"/>
          </a:xfrm>
          <a:prstGeom prst="rect">
            <a:avLst/>
          </a:prstGeom>
        </p:spPr>
      </p:pic>
    </p:spTree>
    <p:extLst>
      <p:ext uri="{BB962C8B-B14F-4D97-AF65-F5344CB8AC3E}">
        <p14:creationId xmlns:p14="http://schemas.microsoft.com/office/powerpoint/2010/main" val="36376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0.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66.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6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image" Target="../media/image101.png"/><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10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5.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image" Target="../media/image135.png"/><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image" Target="../media/image13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Footer Placeholder 4">
            <a:extLst>
              <a:ext uri="{FF2B5EF4-FFF2-40B4-BE49-F238E27FC236}">
                <a16:creationId xmlns:a16="http://schemas.microsoft.com/office/drawing/2014/main" id="{EEED2A98-EB45-4542-A125-222249EB61C7}"/>
              </a:ext>
            </a:extLst>
          </p:cNvPr>
          <p:cNvSpPr>
            <a:spLocks noGrp="1"/>
          </p:cNvSpPr>
          <p:nvPr>
            <p:ph type="ftr" sz="quarter" idx="3"/>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r>
              <a:rPr lang="it-IT"/>
              <a:t>Call for ideas Strategia Clima: esiti della valutazione</a:t>
            </a:r>
            <a:endParaRPr lang="en-US"/>
          </a:p>
        </p:txBody>
      </p:sp>
      <p:sp>
        <p:nvSpPr>
          <p:cNvPr id="10" name="Slide Number Placeholder 5">
            <a:extLst>
              <a:ext uri="{FF2B5EF4-FFF2-40B4-BE49-F238E27FC236}">
                <a16:creationId xmlns:a16="http://schemas.microsoft.com/office/drawing/2014/main" id="{2B4AC660-C868-4FFC-AF5F-AB4382EE89A6}"/>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chemeClr val="bg1">
                    <a:lumMod val="65000"/>
                  </a:schemeClr>
                </a:solidFill>
              </a:defRPr>
            </a:lvl1pPr>
          </a:lstStyle>
          <a:p>
            <a:fld id="{9FB17960-AA87-409A-9E53-58DAAEAEC988}" type="slidenum">
              <a:rPr lang="en-US" smtClean="0"/>
              <a:pPr/>
              <a:t>‹N›</a:t>
            </a:fld>
            <a:endParaRPr lang="en-US"/>
          </a:p>
        </p:txBody>
      </p:sp>
    </p:spTree>
    <p:extLst>
      <p:ext uri="{BB962C8B-B14F-4D97-AF65-F5344CB8AC3E}">
        <p14:creationId xmlns:p14="http://schemas.microsoft.com/office/powerpoint/2010/main" val="2310954020"/>
      </p:ext>
    </p:extLst>
  </p:cSld>
  <p:clrMap bg1="lt1" tx1="dk1" bg2="lt2" tx2="dk2" accent1="accent1" accent2="accent2" accent3="accent3" accent4="accent4" accent5="accent5" accent6="accent6" hlink="hlink" folHlink="folHlink"/>
  <p:sldLayoutIdLst>
    <p:sldLayoutId id="2147483787" r:id="rId1"/>
    <p:sldLayoutId id="2147483830" r:id="rId2"/>
    <p:sldLayoutId id="2147483683" r:id="rId3"/>
    <p:sldLayoutId id="2147483831"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832" r:id="rId14"/>
    <p:sldLayoutId id="2147483833" r:id="rId15"/>
    <p:sldLayoutId id="2147483834" r:id="rId16"/>
    <p:sldLayoutId id="2147483835" r:id="rId17"/>
    <p:sldLayoutId id="2147483836" r:id="rId18"/>
    <p:sldLayoutId id="2147483838" r:id="rId19"/>
    <p:sldLayoutId id="2147483839" r:id="rId20"/>
  </p:sldLayoutIdLst>
  <p:hf hdr="0" dt="0"/>
  <p:txStyles>
    <p:titleStyle>
      <a:lvl1pPr algn="l" defTabSz="914400" rtl="0" eaLnBrk="1" latinLnBrk="0" hangingPunct="1">
        <a:lnSpc>
          <a:spcPct val="90000"/>
        </a:lnSpc>
        <a:spcBef>
          <a:spcPct val="0"/>
        </a:spcBef>
        <a:buNone/>
        <a:defRPr sz="3200" b="0" i="0" kern="1200">
          <a:solidFill>
            <a:srgbClr val="003087"/>
          </a:solidFill>
          <a:latin typeface="+mn-lt"/>
          <a:ea typeface="+mj-ea"/>
          <a:cs typeface="+mj-cs"/>
        </a:defRPr>
      </a:lvl1pPr>
    </p:titleStyle>
    <p:bodyStyle>
      <a:lvl1pPr marL="228600" indent="-228600" algn="l" defTabSz="914400" rtl="0" eaLnBrk="1" latinLnBrk="0" hangingPunct="1">
        <a:lnSpc>
          <a:spcPct val="100000"/>
        </a:lnSpc>
        <a:spcBef>
          <a:spcPts val="1000"/>
        </a:spcBef>
        <a:buFontTx/>
        <a:buBlip>
          <a:blip r:embed="rId22"/>
        </a:buBlip>
        <a:defRPr sz="1800" b="0" i="0" kern="1200">
          <a:solidFill>
            <a:schemeClr val="bg1">
              <a:lumMod val="50000"/>
            </a:schemeClr>
          </a:solidFill>
          <a:latin typeface="+mn-lt"/>
          <a:ea typeface="+mn-ea"/>
          <a:cs typeface="+mn-cs"/>
        </a:defRPr>
      </a:lvl1pPr>
      <a:lvl2pPr marL="442913"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2pPr>
      <a:lvl3pPr marL="715963"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3pPr>
      <a:lvl4pPr marL="896938" indent="-228600" algn="l" defTabSz="914400" rtl="0" eaLnBrk="1" latinLnBrk="0" hangingPunct="1">
        <a:lnSpc>
          <a:spcPct val="100000"/>
        </a:lnSpc>
        <a:spcBef>
          <a:spcPts val="500"/>
        </a:spcBef>
        <a:buFontTx/>
        <a:buBlip>
          <a:blip r:embed="rId23"/>
        </a:buBlip>
        <a:tabLst>
          <a:tab pos="1701800" algn="l"/>
        </a:tabLst>
        <a:defRPr sz="1800" b="0" i="0" kern="1200">
          <a:solidFill>
            <a:schemeClr val="bg1">
              <a:lumMod val="50000"/>
            </a:schemeClr>
          </a:solidFill>
          <a:latin typeface="+mn-lt"/>
          <a:ea typeface="+mn-ea"/>
          <a:cs typeface="+mn-cs"/>
        </a:defRPr>
      </a:lvl4pPr>
      <a:lvl5pPr marL="1077913"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Footer Placeholder 4">
            <a:extLst>
              <a:ext uri="{FF2B5EF4-FFF2-40B4-BE49-F238E27FC236}">
                <a16:creationId xmlns:a16="http://schemas.microsoft.com/office/drawing/2014/main" id="{174DC5A8-357E-064D-B10E-2DD25A3E0AAF}"/>
              </a:ext>
            </a:extLst>
          </p:cNvPr>
          <p:cNvSpPr>
            <a:spLocks noGrp="1"/>
          </p:cNvSpPr>
          <p:nvPr>
            <p:ph type="ftr" sz="quarter" idx="3"/>
          </p:nvPr>
        </p:nvSpPr>
        <p:spPr>
          <a:xfrm>
            <a:off x="1001343" y="6551007"/>
            <a:ext cx="4114800" cy="243525"/>
          </a:xfrm>
          <a:prstGeom prst="rect">
            <a:avLst/>
          </a:prstGeom>
        </p:spPr>
        <p:txBody>
          <a:bodyPr anchor="ctr"/>
          <a:lstStyle>
            <a:lvl1pPr algn="l">
              <a:defRPr sz="1000">
                <a:solidFill>
                  <a:srgbClr val="708C67"/>
                </a:solidFill>
              </a:defRPr>
            </a:lvl1pPr>
          </a:lstStyle>
          <a:p>
            <a:r>
              <a:rPr lang="it-IT"/>
              <a:t>Call for ideas Strategia Clima: esiti della valutazione</a:t>
            </a:r>
            <a:endParaRPr lang="en-US"/>
          </a:p>
        </p:txBody>
      </p:sp>
    </p:spTree>
    <p:extLst>
      <p:ext uri="{BB962C8B-B14F-4D97-AF65-F5344CB8AC3E}">
        <p14:creationId xmlns:p14="http://schemas.microsoft.com/office/powerpoint/2010/main" val="2339208277"/>
      </p:ext>
    </p:extLst>
  </p:cSld>
  <p:clrMap bg1="lt1" tx1="dk1" bg2="lt2" tx2="dk2" accent1="accent1" accent2="accent2" accent3="accent3" accent4="accent4" accent5="accent5" accent6="accent6" hlink="hlink" folHlink="folHlink"/>
  <p:sldLayoutIdLst>
    <p:sldLayoutId id="2147483694" r:id="rId1"/>
    <p:sldLayoutId id="2147483797" r:id="rId2"/>
    <p:sldLayoutId id="2147483695" r:id="rId3"/>
    <p:sldLayoutId id="2147483751" r:id="rId4"/>
    <p:sldLayoutId id="2147483802" r:id="rId5"/>
    <p:sldLayoutId id="2147483803" r:id="rId6"/>
    <p:sldLayoutId id="2147483804" r:id="rId7"/>
    <p:sldLayoutId id="2147483805" r:id="rId8"/>
    <p:sldLayoutId id="2147483806" r:id="rId9"/>
    <p:sldLayoutId id="2147483807" r:id="rId10"/>
    <p:sldLayoutId id="2147483808" r:id="rId11"/>
    <p:sldLayoutId id="2147483788" r:id="rId12"/>
    <p:sldLayoutId id="2147483789" r:id="rId13"/>
    <p:sldLayoutId id="2147483752" r:id="rId14"/>
    <p:sldLayoutId id="2147483753" r:id="rId15"/>
    <p:sldLayoutId id="2147483754" r:id="rId16"/>
    <p:sldLayoutId id="2147483755" r:id="rId17"/>
    <p:sldLayoutId id="2147483756" r:id="rId18"/>
    <p:sldLayoutId id="2147483758" r:id="rId19"/>
    <p:sldLayoutId id="2147483759" r:id="rId20"/>
  </p:sldLayoutIdLst>
  <p:hf hdr="0" dt="0"/>
  <p:txStyles>
    <p:titleStyle>
      <a:lvl1pPr algn="l" defTabSz="914400" rtl="0" eaLnBrk="1" latinLnBrk="0" hangingPunct="1">
        <a:lnSpc>
          <a:spcPct val="90000"/>
        </a:lnSpc>
        <a:spcBef>
          <a:spcPct val="0"/>
        </a:spcBef>
        <a:buNone/>
        <a:defRPr sz="2800" b="0" i="0" kern="1200">
          <a:solidFill>
            <a:srgbClr val="708C67"/>
          </a:solidFill>
          <a:latin typeface="+mn-lt"/>
          <a:ea typeface="+mj-ea"/>
          <a:cs typeface="+mj-cs"/>
        </a:defRPr>
      </a:lvl1pPr>
    </p:titleStyle>
    <p:bodyStyle>
      <a:lvl1pPr marL="228600" indent="-228600" algn="l" defTabSz="914400" rtl="0" eaLnBrk="1" latinLnBrk="0" hangingPunct="1">
        <a:lnSpc>
          <a:spcPct val="100000"/>
        </a:lnSpc>
        <a:spcBef>
          <a:spcPts val="1000"/>
        </a:spcBef>
        <a:buFontTx/>
        <a:buBlip>
          <a:blip r:embed="rId2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7" name="Footer Placeholder 4">
            <a:extLst>
              <a:ext uri="{FF2B5EF4-FFF2-40B4-BE49-F238E27FC236}">
                <a16:creationId xmlns:a16="http://schemas.microsoft.com/office/drawing/2014/main" id="{EF2FA375-A8A5-8E4B-86BA-57251FC0A208}"/>
              </a:ext>
            </a:extLst>
          </p:cNvPr>
          <p:cNvSpPr>
            <a:spLocks noGrp="1"/>
          </p:cNvSpPr>
          <p:nvPr>
            <p:ph type="ftr" sz="quarter" idx="3"/>
          </p:nvPr>
        </p:nvSpPr>
        <p:spPr>
          <a:xfrm>
            <a:off x="1001343" y="6551007"/>
            <a:ext cx="4114800" cy="243525"/>
          </a:xfrm>
          <a:prstGeom prst="rect">
            <a:avLst/>
          </a:prstGeom>
        </p:spPr>
        <p:txBody>
          <a:bodyPr anchor="ctr"/>
          <a:lstStyle>
            <a:lvl1pPr algn="l">
              <a:defRPr sz="1000">
                <a:solidFill>
                  <a:srgbClr val="40140E"/>
                </a:solidFill>
              </a:defRPr>
            </a:lvl1pPr>
          </a:lstStyle>
          <a:p>
            <a:r>
              <a:rPr lang="it-IT"/>
              <a:t>Call for ideas Strategia Clima: esiti della valutazione</a:t>
            </a:r>
            <a:endParaRPr lang="en-US"/>
          </a:p>
        </p:txBody>
      </p:sp>
      <p:sp>
        <p:nvSpPr>
          <p:cNvPr id="8" name="Slide Number Placeholder 5">
            <a:extLst>
              <a:ext uri="{FF2B5EF4-FFF2-40B4-BE49-F238E27FC236}">
                <a16:creationId xmlns:a16="http://schemas.microsoft.com/office/drawing/2014/main" id="{BB390F89-EF6A-9C48-BFFE-FE449E016C22}"/>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rgbClr val="40140E"/>
                </a:solidFill>
              </a:defRPr>
            </a:lvl1pPr>
          </a:lstStyle>
          <a:p>
            <a:fld id="{9FB17960-AA87-409A-9E53-58DAAEAEC988}" type="slidenum">
              <a:rPr lang="en-US" smtClean="0"/>
              <a:pPr/>
              <a:t>‹N›</a:t>
            </a:fld>
            <a:endParaRPr lang="en-US"/>
          </a:p>
        </p:txBody>
      </p:sp>
      <p:sp>
        <p:nvSpPr>
          <p:cNvPr id="6" name="Segnaposto testo 2">
            <a:extLst>
              <a:ext uri="{FF2B5EF4-FFF2-40B4-BE49-F238E27FC236}">
                <a16:creationId xmlns:a16="http://schemas.microsoft.com/office/drawing/2014/main" id="{D595C8E2-8597-D746-8F9C-70EE8745C65E}"/>
              </a:ext>
            </a:extLst>
          </p:cNvPr>
          <p:cNvSpPr>
            <a:spLocks noGrp="1"/>
          </p:cNvSpPr>
          <p:nvPr>
            <p:ph type="body" idx="1"/>
          </p:nvPr>
        </p:nvSpPr>
        <p:spPr>
          <a:xfrm>
            <a:off x="874713" y="1700213"/>
            <a:ext cx="10442574" cy="4392612"/>
          </a:xfrm>
          <a:prstGeom prst="rect">
            <a:avLst/>
          </a:prstGeom>
        </p:spPr>
        <p:txBody>
          <a:bodyPr vert="horz" lIns="91440" tIns="45720" rIns="91440" bIns="45720" rtlCol="0">
            <a:no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36423067"/>
      </p:ext>
    </p:extLst>
  </p:cSld>
  <p:clrMap bg1="lt1" tx1="dk1" bg2="lt2" tx2="dk2" accent1="accent1" accent2="accent2" accent3="accent3" accent4="accent4" accent5="accent5" accent6="accent6" hlink="hlink" folHlink="folHlink"/>
  <p:sldLayoutIdLst>
    <p:sldLayoutId id="2147483706" r:id="rId1"/>
    <p:sldLayoutId id="2147483799" r:id="rId2"/>
    <p:sldLayoutId id="2147483707" r:id="rId3"/>
    <p:sldLayoutId id="2147483760" r:id="rId4"/>
    <p:sldLayoutId id="2147483809" r:id="rId5"/>
    <p:sldLayoutId id="2147483810" r:id="rId6"/>
    <p:sldLayoutId id="2147483811" r:id="rId7"/>
    <p:sldLayoutId id="2147483812" r:id="rId8"/>
    <p:sldLayoutId id="2147483813" r:id="rId9"/>
    <p:sldLayoutId id="2147483814" r:id="rId10"/>
    <p:sldLayoutId id="2147483815" r:id="rId11"/>
    <p:sldLayoutId id="2147483790" r:id="rId12"/>
    <p:sldLayoutId id="2147483791" r:id="rId13"/>
    <p:sldLayoutId id="2147483761" r:id="rId14"/>
    <p:sldLayoutId id="2147483762" r:id="rId15"/>
    <p:sldLayoutId id="2147483763" r:id="rId16"/>
    <p:sldLayoutId id="2147483764" r:id="rId17"/>
    <p:sldLayoutId id="2147483765" r:id="rId18"/>
    <p:sldLayoutId id="2147483767" r:id="rId19"/>
    <p:sldLayoutId id="2147483768" r:id="rId20"/>
  </p:sldLayoutIdLst>
  <p:hf hdr="0" dt="0"/>
  <p:txStyles>
    <p:titleStyle>
      <a:lvl1pPr algn="l" defTabSz="914400" rtl="0" eaLnBrk="1" latinLnBrk="0" hangingPunct="1">
        <a:lnSpc>
          <a:spcPct val="90000"/>
        </a:lnSpc>
        <a:spcBef>
          <a:spcPct val="0"/>
        </a:spcBef>
        <a:buNone/>
        <a:defRPr sz="2800" b="0" i="0" kern="1200">
          <a:solidFill>
            <a:srgbClr val="9E3223"/>
          </a:solidFill>
          <a:latin typeface="+mn-lt"/>
          <a:ea typeface="+mj-ea"/>
          <a:cs typeface="+mj-cs"/>
        </a:defRPr>
      </a:lvl1pPr>
    </p:titleStyle>
    <p:bodyStyle>
      <a:lvl1pPr marL="342900" indent="-342900" algn="l" defTabSz="914400" rtl="0" eaLnBrk="1" latinLnBrk="0" hangingPunct="1">
        <a:lnSpc>
          <a:spcPct val="100000"/>
        </a:lnSpc>
        <a:spcBef>
          <a:spcPts val="1000"/>
        </a:spcBef>
        <a:buFontTx/>
        <a:buBlip>
          <a:blip r:embed="rId2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Footer Placeholder 4">
            <a:extLst>
              <a:ext uri="{FF2B5EF4-FFF2-40B4-BE49-F238E27FC236}">
                <a16:creationId xmlns:a16="http://schemas.microsoft.com/office/drawing/2014/main" id="{8662E0B5-B5C0-D342-BE76-F56CF66C25B3}"/>
              </a:ext>
            </a:extLst>
          </p:cNvPr>
          <p:cNvSpPr>
            <a:spLocks noGrp="1"/>
          </p:cNvSpPr>
          <p:nvPr>
            <p:ph type="ftr" sz="quarter" idx="3"/>
          </p:nvPr>
        </p:nvSpPr>
        <p:spPr>
          <a:xfrm>
            <a:off x="1001343" y="6551007"/>
            <a:ext cx="4114800" cy="243525"/>
          </a:xfrm>
          <a:prstGeom prst="rect">
            <a:avLst/>
          </a:prstGeom>
        </p:spPr>
        <p:txBody>
          <a:bodyPr anchor="ctr"/>
          <a:lstStyle>
            <a:lvl1pPr algn="l">
              <a:defRPr sz="1000">
                <a:solidFill>
                  <a:srgbClr val="302563"/>
                </a:solidFill>
              </a:defRPr>
            </a:lvl1pPr>
          </a:lstStyle>
          <a:p>
            <a:r>
              <a:rPr lang="it-IT"/>
              <a:t>Call for ideas Strategia Clima: esiti della valutazione</a:t>
            </a:r>
            <a:endParaRPr lang="en-US"/>
          </a:p>
        </p:txBody>
      </p:sp>
      <p:sp>
        <p:nvSpPr>
          <p:cNvPr id="8" name="Slide Number Placeholder 5">
            <a:extLst>
              <a:ext uri="{FF2B5EF4-FFF2-40B4-BE49-F238E27FC236}">
                <a16:creationId xmlns:a16="http://schemas.microsoft.com/office/drawing/2014/main" id="{04D63457-6D61-4343-946B-7856353B1F68}"/>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rgbClr val="302563"/>
                </a:solidFill>
              </a:defRPr>
            </a:lvl1pPr>
          </a:lstStyle>
          <a:p>
            <a:fld id="{9FB17960-AA87-409A-9E53-58DAAEAEC988}" type="slidenum">
              <a:rPr lang="en-US" smtClean="0"/>
              <a:pPr/>
              <a:t>‹N›</a:t>
            </a:fld>
            <a:endParaRPr lang="en-US"/>
          </a:p>
        </p:txBody>
      </p:sp>
    </p:spTree>
    <p:extLst>
      <p:ext uri="{BB962C8B-B14F-4D97-AF65-F5344CB8AC3E}">
        <p14:creationId xmlns:p14="http://schemas.microsoft.com/office/powerpoint/2010/main" val="1657294838"/>
      </p:ext>
    </p:extLst>
  </p:cSld>
  <p:clrMap bg1="lt1" tx1="dk1" bg2="lt2" tx2="dk2" accent1="accent1" accent2="accent2" accent3="accent3" accent4="accent4" accent5="accent5" accent6="accent6" hlink="hlink" folHlink="folHlink"/>
  <p:sldLayoutIdLst>
    <p:sldLayoutId id="2147483718" r:id="rId1"/>
    <p:sldLayoutId id="2147483800" r:id="rId2"/>
    <p:sldLayoutId id="2147483719" r:id="rId3"/>
    <p:sldLayoutId id="2147483769" r:id="rId4"/>
    <p:sldLayoutId id="2147483816" r:id="rId5"/>
    <p:sldLayoutId id="2147483817" r:id="rId6"/>
    <p:sldLayoutId id="2147483818" r:id="rId7"/>
    <p:sldLayoutId id="2147483819" r:id="rId8"/>
    <p:sldLayoutId id="2147483820" r:id="rId9"/>
    <p:sldLayoutId id="2147483821" r:id="rId10"/>
    <p:sldLayoutId id="2147483822" r:id="rId11"/>
    <p:sldLayoutId id="2147483792" r:id="rId12"/>
    <p:sldLayoutId id="2147483793" r:id="rId13"/>
    <p:sldLayoutId id="2147483770" r:id="rId14"/>
    <p:sldLayoutId id="2147483771" r:id="rId15"/>
    <p:sldLayoutId id="2147483772" r:id="rId16"/>
    <p:sldLayoutId id="2147483773" r:id="rId17"/>
    <p:sldLayoutId id="2147483774" r:id="rId18"/>
    <p:sldLayoutId id="2147483776" r:id="rId19"/>
    <p:sldLayoutId id="2147483777" r:id="rId20"/>
  </p:sldLayoutIdLst>
  <p:hf hdr="0" dt="0"/>
  <p:txStyles>
    <p:titleStyle>
      <a:lvl1pPr algn="l" defTabSz="914400" rtl="0" eaLnBrk="1" latinLnBrk="0" hangingPunct="1">
        <a:lnSpc>
          <a:spcPct val="90000"/>
        </a:lnSpc>
        <a:spcBef>
          <a:spcPct val="0"/>
        </a:spcBef>
        <a:buNone/>
        <a:defRPr sz="2800" b="0" i="0" kern="1200">
          <a:solidFill>
            <a:srgbClr val="302663"/>
          </a:solidFill>
          <a:latin typeface="+mn-lt"/>
          <a:ea typeface="+mj-ea"/>
          <a:cs typeface="+mj-cs"/>
        </a:defRPr>
      </a:lvl1pPr>
    </p:titleStyle>
    <p:bodyStyle>
      <a:lvl1pPr marL="228600" indent="-228600" algn="l" defTabSz="914400" rtl="0" eaLnBrk="1" latinLnBrk="0" hangingPunct="1">
        <a:lnSpc>
          <a:spcPct val="100000"/>
        </a:lnSpc>
        <a:spcBef>
          <a:spcPts val="1000"/>
        </a:spcBef>
        <a:buFontTx/>
        <a:buBlip>
          <a:blip r:embed="rId2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Footer Placeholder 4">
            <a:extLst>
              <a:ext uri="{FF2B5EF4-FFF2-40B4-BE49-F238E27FC236}">
                <a16:creationId xmlns:a16="http://schemas.microsoft.com/office/drawing/2014/main" id="{206AD233-1266-C04B-B5CE-1BCEC3E21F17}"/>
              </a:ext>
            </a:extLst>
          </p:cNvPr>
          <p:cNvSpPr>
            <a:spLocks noGrp="1"/>
          </p:cNvSpPr>
          <p:nvPr>
            <p:ph type="ftr" sz="quarter" idx="3"/>
          </p:nvPr>
        </p:nvSpPr>
        <p:spPr>
          <a:xfrm>
            <a:off x="1001343" y="6551007"/>
            <a:ext cx="4114800" cy="243525"/>
          </a:xfrm>
          <a:prstGeom prst="rect">
            <a:avLst/>
          </a:prstGeom>
        </p:spPr>
        <p:txBody>
          <a:bodyPr anchor="ctr"/>
          <a:lstStyle>
            <a:lvl1pPr algn="l">
              <a:defRPr sz="1000">
                <a:solidFill>
                  <a:srgbClr val="C55A11"/>
                </a:solidFill>
              </a:defRPr>
            </a:lvl1pPr>
          </a:lstStyle>
          <a:p>
            <a:r>
              <a:rPr lang="it-IT"/>
              <a:t>Call for ideas Strategia Clima: esiti della valutazione</a:t>
            </a:r>
            <a:endParaRPr lang="en-US"/>
          </a:p>
        </p:txBody>
      </p:sp>
      <p:sp>
        <p:nvSpPr>
          <p:cNvPr id="8" name="Slide Number Placeholder 5">
            <a:extLst>
              <a:ext uri="{FF2B5EF4-FFF2-40B4-BE49-F238E27FC236}">
                <a16:creationId xmlns:a16="http://schemas.microsoft.com/office/drawing/2014/main" id="{91EB65D9-4BEA-5448-8257-0B640E01B89E}"/>
              </a:ext>
            </a:extLst>
          </p:cNvPr>
          <p:cNvSpPr>
            <a:spLocks noGrp="1"/>
          </p:cNvSpPr>
          <p:nvPr>
            <p:ph type="sldNum" sz="quarter" idx="4"/>
          </p:nvPr>
        </p:nvSpPr>
        <p:spPr>
          <a:xfrm>
            <a:off x="596107" y="6551007"/>
            <a:ext cx="440072" cy="243526"/>
          </a:xfrm>
          <a:prstGeom prst="rect">
            <a:avLst/>
          </a:prstGeom>
        </p:spPr>
        <p:txBody>
          <a:bodyPr anchor="ctr"/>
          <a:lstStyle>
            <a:lvl1pPr algn="r">
              <a:defRPr sz="1000">
                <a:solidFill>
                  <a:srgbClr val="C55A11"/>
                </a:solidFill>
              </a:defRPr>
            </a:lvl1pPr>
          </a:lstStyle>
          <a:p>
            <a:fld id="{9FB17960-AA87-409A-9E53-58DAAEAEC988}" type="slidenum">
              <a:rPr lang="en-US" smtClean="0"/>
              <a:pPr/>
              <a:t>‹N›</a:t>
            </a:fld>
            <a:endParaRPr lang="en-US"/>
          </a:p>
        </p:txBody>
      </p:sp>
    </p:spTree>
    <p:extLst>
      <p:ext uri="{BB962C8B-B14F-4D97-AF65-F5344CB8AC3E}">
        <p14:creationId xmlns:p14="http://schemas.microsoft.com/office/powerpoint/2010/main" val="562860500"/>
      </p:ext>
    </p:extLst>
  </p:cSld>
  <p:clrMap bg1="lt1" tx1="dk1" bg2="lt2" tx2="dk2" accent1="accent1" accent2="accent2" accent3="accent3" accent4="accent4" accent5="accent5" accent6="accent6" hlink="hlink" folHlink="folHlink"/>
  <p:sldLayoutIdLst>
    <p:sldLayoutId id="2147483730" r:id="rId1"/>
    <p:sldLayoutId id="2147483801" r:id="rId2"/>
    <p:sldLayoutId id="2147483731" r:id="rId3"/>
    <p:sldLayoutId id="2147483778" r:id="rId4"/>
    <p:sldLayoutId id="2147483823" r:id="rId5"/>
    <p:sldLayoutId id="2147483824" r:id="rId6"/>
    <p:sldLayoutId id="2147483825" r:id="rId7"/>
    <p:sldLayoutId id="2147483826" r:id="rId8"/>
    <p:sldLayoutId id="2147483827" r:id="rId9"/>
    <p:sldLayoutId id="2147483828" r:id="rId10"/>
    <p:sldLayoutId id="2147483829" r:id="rId11"/>
    <p:sldLayoutId id="2147483794" r:id="rId12"/>
    <p:sldLayoutId id="2147483795" r:id="rId13"/>
    <p:sldLayoutId id="2147483779" r:id="rId14"/>
    <p:sldLayoutId id="2147483780" r:id="rId15"/>
    <p:sldLayoutId id="2147483781" r:id="rId16"/>
    <p:sldLayoutId id="2147483782" r:id="rId17"/>
    <p:sldLayoutId id="2147483783" r:id="rId18"/>
    <p:sldLayoutId id="2147483785" r:id="rId19"/>
    <p:sldLayoutId id="2147483786" r:id="rId20"/>
  </p:sldLayoutIdLst>
  <p:hf hdr="0" dt="0"/>
  <p:txStyles>
    <p:titleStyle>
      <a:lvl1pPr algn="l" defTabSz="914400" rtl="0" eaLnBrk="1" latinLnBrk="0" hangingPunct="1">
        <a:lnSpc>
          <a:spcPct val="90000"/>
        </a:lnSpc>
        <a:spcBef>
          <a:spcPct val="0"/>
        </a:spcBef>
        <a:buNone/>
        <a:defRPr sz="2800" b="0" i="0" kern="1200">
          <a:solidFill>
            <a:schemeClr val="accent2">
              <a:lumMod val="75000"/>
            </a:schemeClr>
          </a:solidFill>
          <a:latin typeface="+mn-lt"/>
          <a:ea typeface="+mj-ea"/>
          <a:cs typeface="+mj-cs"/>
        </a:defRPr>
      </a:lvl1pPr>
    </p:titleStyle>
    <p:bodyStyle>
      <a:lvl1pPr marL="228600" indent="-228600" algn="l" defTabSz="914400" rtl="0" eaLnBrk="1" latinLnBrk="0" hangingPunct="1">
        <a:lnSpc>
          <a:spcPct val="100000"/>
        </a:lnSpc>
        <a:spcBef>
          <a:spcPts val="1000"/>
        </a:spcBef>
        <a:buFontTx/>
        <a:buBlip>
          <a:blip r:embed="rId2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2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7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 Id="rId4" Type="http://schemas.openxmlformats.org/officeDocument/2006/relationships/image" Target="../media/image175.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fondazionecariplo.it/it/progetti/ambiente/f2c-fondazione-cariplo-per-il-clima.html"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4AE41B-A3F0-694E-9576-A696753106CD}"/>
              </a:ext>
            </a:extLst>
          </p:cNvPr>
          <p:cNvSpPr>
            <a:spLocks noGrp="1"/>
          </p:cNvSpPr>
          <p:nvPr>
            <p:ph type="title"/>
          </p:nvPr>
        </p:nvSpPr>
        <p:spPr>
          <a:xfrm>
            <a:off x="874713" y="1975460"/>
            <a:ext cx="9164833" cy="1444639"/>
          </a:xfrm>
        </p:spPr>
        <p:txBody>
          <a:bodyPr>
            <a:normAutofit fontScale="90000"/>
          </a:bodyPr>
          <a:lstStyle/>
          <a:p>
            <a:r>
              <a:rPr lang="it-IT" dirty="0"/>
              <a:t>Il bando «Alternative - Promuovere la diffusione di Comunità Energetiche Rinnovabili per un futuro alternativo al fossile»</a:t>
            </a:r>
          </a:p>
        </p:txBody>
      </p:sp>
      <p:sp>
        <p:nvSpPr>
          <p:cNvPr id="4" name="Content Placeholder 3">
            <a:extLst>
              <a:ext uri="{FF2B5EF4-FFF2-40B4-BE49-F238E27FC236}">
                <a16:creationId xmlns:a16="http://schemas.microsoft.com/office/drawing/2014/main" id="{4F449131-2ED1-384B-ADB1-0B8A6F6A7051}"/>
              </a:ext>
            </a:extLst>
          </p:cNvPr>
          <p:cNvSpPr>
            <a:spLocks noGrp="1"/>
          </p:cNvSpPr>
          <p:nvPr>
            <p:ph sz="quarter" idx="12"/>
          </p:nvPr>
        </p:nvSpPr>
        <p:spPr/>
        <p:txBody>
          <a:bodyPr/>
          <a:lstStyle/>
          <a:p>
            <a:endParaRPr lang="it-IT" dirty="0"/>
          </a:p>
          <a:p>
            <a:r>
              <a:rPr lang="it-IT" dirty="0"/>
              <a:t>Energia Rinnovabile e Solidale| 20 dicembre 2022</a:t>
            </a:r>
          </a:p>
          <a:p>
            <a:endParaRPr lang="it-IT" dirty="0"/>
          </a:p>
          <a:p>
            <a:endParaRPr lang="it-IT" dirty="0"/>
          </a:p>
          <a:p>
            <a:r>
              <a:rPr lang="it-IT" sz="1400" dirty="0"/>
              <a:t>Federico Beffa | Project leader F2C – Fondazione Cariplo per il Clima</a:t>
            </a:r>
          </a:p>
        </p:txBody>
      </p:sp>
    </p:spTree>
    <p:extLst>
      <p:ext uri="{BB962C8B-B14F-4D97-AF65-F5344CB8AC3E}">
        <p14:creationId xmlns:p14="http://schemas.microsoft.com/office/powerpoint/2010/main" val="359989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65729A-8901-4755-9790-E602CD53D2FA}"/>
              </a:ext>
            </a:extLst>
          </p:cNvPr>
          <p:cNvSpPr>
            <a:spLocks noGrp="1"/>
          </p:cNvSpPr>
          <p:nvPr>
            <p:ph type="title"/>
          </p:nvPr>
        </p:nvSpPr>
        <p:spPr/>
        <p:txBody>
          <a:bodyPr/>
          <a:lstStyle/>
          <a:p>
            <a:r>
              <a:rPr lang="it-IT"/>
              <a:t>Progetti proposti al contributo</a:t>
            </a:r>
          </a:p>
        </p:txBody>
      </p:sp>
      <p:sp>
        <p:nvSpPr>
          <p:cNvPr id="5" name="Segnaposto numero diapositiva 4">
            <a:extLst>
              <a:ext uri="{FF2B5EF4-FFF2-40B4-BE49-F238E27FC236}">
                <a16:creationId xmlns:a16="http://schemas.microsoft.com/office/drawing/2014/main" id="{E3D9ABDE-FABB-4F43-B4F1-0F1F02525E60}"/>
              </a:ext>
            </a:extLst>
          </p:cNvPr>
          <p:cNvSpPr>
            <a:spLocks noGrp="1"/>
          </p:cNvSpPr>
          <p:nvPr>
            <p:ph type="sldNum" sz="quarter" idx="4"/>
          </p:nvPr>
        </p:nvSpPr>
        <p:spPr/>
        <p:txBody>
          <a:bodyPr/>
          <a:lstStyle/>
          <a:p>
            <a:fld id="{9FB17960-AA87-409A-9E53-58DAAEAEC988}" type="slidenum">
              <a:rPr lang="en-US" smtClean="0"/>
              <a:pPr/>
              <a:t>10</a:t>
            </a:fld>
            <a:endParaRPr lang="en-US"/>
          </a:p>
        </p:txBody>
      </p:sp>
      <p:pic>
        <p:nvPicPr>
          <p:cNvPr id="9" name="Immagine 8">
            <a:extLst>
              <a:ext uri="{FF2B5EF4-FFF2-40B4-BE49-F238E27FC236}">
                <a16:creationId xmlns:a16="http://schemas.microsoft.com/office/drawing/2014/main" id="{71C19D46-4BC6-4BEC-E695-5B2B85639B7F}"/>
              </a:ext>
            </a:extLst>
          </p:cNvPr>
          <p:cNvPicPr>
            <a:picLocks noChangeAspect="1"/>
          </p:cNvPicPr>
          <p:nvPr/>
        </p:nvPicPr>
        <p:blipFill rotWithShape="1">
          <a:blip r:embed="rId3"/>
          <a:srcRect r="10274"/>
          <a:stretch/>
        </p:blipFill>
        <p:spPr>
          <a:xfrm>
            <a:off x="8129803" y="2671425"/>
            <a:ext cx="4143895" cy="3444378"/>
          </a:xfrm>
          <a:prstGeom prst="rect">
            <a:avLst/>
          </a:prstGeom>
        </p:spPr>
      </p:pic>
      <p:pic>
        <p:nvPicPr>
          <p:cNvPr id="11" name="Immagine 10">
            <a:extLst>
              <a:ext uri="{FF2B5EF4-FFF2-40B4-BE49-F238E27FC236}">
                <a16:creationId xmlns:a16="http://schemas.microsoft.com/office/drawing/2014/main" id="{7AF4EE88-638B-CC37-E525-6DAECAD6B62A}"/>
              </a:ext>
            </a:extLst>
          </p:cNvPr>
          <p:cNvPicPr>
            <a:picLocks noChangeAspect="1"/>
          </p:cNvPicPr>
          <p:nvPr/>
        </p:nvPicPr>
        <p:blipFill>
          <a:blip r:embed="rId4"/>
          <a:stretch>
            <a:fillRect/>
          </a:stretch>
        </p:blipFill>
        <p:spPr>
          <a:xfrm>
            <a:off x="170114" y="1545997"/>
            <a:ext cx="8419610" cy="4078740"/>
          </a:xfrm>
          <a:prstGeom prst="rect">
            <a:avLst/>
          </a:prstGeom>
        </p:spPr>
      </p:pic>
    </p:spTree>
    <p:extLst>
      <p:ext uri="{BB962C8B-B14F-4D97-AF65-F5344CB8AC3E}">
        <p14:creationId xmlns:p14="http://schemas.microsoft.com/office/powerpoint/2010/main" val="262667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564460-1C98-5B9E-336A-7969FB81C963}"/>
              </a:ext>
            </a:extLst>
          </p:cNvPr>
          <p:cNvSpPr>
            <a:spLocks noGrp="1"/>
          </p:cNvSpPr>
          <p:nvPr>
            <p:ph type="title"/>
          </p:nvPr>
        </p:nvSpPr>
        <p:spPr/>
        <p:txBody>
          <a:bodyPr/>
          <a:lstStyle/>
          <a:p>
            <a:r>
              <a:rPr lang="it-IT" dirty="0"/>
              <a:t>Realizzazioni principali</a:t>
            </a:r>
          </a:p>
        </p:txBody>
      </p:sp>
      <p:sp>
        <p:nvSpPr>
          <p:cNvPr id="4" name="Segnaposto numero diapositiva 3">
            <a:extLst>
              <a:ext uri="{FF2B5EF4-FFF2-40B4-BE49-F238E27FC236}">
                <a16:creationId xmlns:a16="http://schemas.microsoft.com/office/drawing/2014/main" id="{0DA65257-C1A8-B0D1-5067-6664319B6F18}"/>
              </a:ext>
            </a:extLst>
          </p:cNvPr>
          <p:cNvSpPr>
            <a:spLocks noGrp="1"/>
          </p:cNvSpPr>
          <p:nvPr>
            <p:ph type="sldNum" sz="quarter" idx="4"/>
          </p:nvPr>
        </p:nvSpPr>
        <p:spPr/>
        <p:txBody>
          <a:bodyPr/>
          <a:lstStyle/>
          <a:p>
            <a:fld id="{9FB17960-AA87-409A-9E53-58DAAEAEC988}" type="slidenum">
              <a:rPr lang="en-US" smtClean="0"/>
              <a:pPr/>
              <a:t>11</a:t>
            </a:fld>
            <a:endParaRPr lang="en-US"/>
          </a:p>
        </p:txBody>
      </p:sp>
      <p:graphicFrame>
        <p:nvGraphicFramePr>
          <p:cNvPr id="10" name="Tabella 9">
            <a:extLst>
              <a:ext uri="{FF2B5EF4-FFF2-40B4-BE49-F238E27FC236}">
                <a16:creationId xmlns:a16="http://schemas.microsoft.com/office/drawing/2014/main" id="{5B8A0320-FDAB-71E1-5D25-6342608FB4E3}"/>
              </a:ext>
            </a:extLst>
          </p:cNvPr>
          <p:cNvGraphicFramePr>
            <a:graphicFrameLocks noGrp="1"/>
          </p:cNvGraphicFramePr>
          <p:nvPr>
            <p:extLst>
              <p:ext uri="{D42A27DB-BD31-4B8C-83A1-F6EECF244321}">
                <p14:modId xmlns:p14="http://schemas.microsoft.com/office/powerpoint/2010/main" val="2351068428"/>
              </p:ext>
            </p:extLst>
          </p:nvPr>
        </p:nvGraphicFramePr>
        <p:xfrm>
          <a:off x="1732921" y="1412274"/>
          <a:ext cx="8254815" cy="4278903"/>
        </p:xfrm>
        <a:graphic>
          <a:graphicData uri="http://schemas.openxmlformats.org/drawingml/2006/table">
            <a:tbl>
              <a:tblPr/>
              <a:tblGrid>
                <a:gridCol w="2602190">
                  <a:extLst>
                    <a:ext uri="{9D8B030D-6E8A-4147-A177-3AD203B41FA5}">
                      <a16:colId xmlns:a16="http://schemas.microsoft.com/office/drawing/2014/main" val="2617452837"/>
                    </a:ext>
                  </a:extLst>
                </a:gridCol>
                <a:gridCol w="666415">
                  <a:extLst>
                    <a:ext uri="{9D8B030D-6E8A-4147-A177-3AD203B41FA5}">
                      <a16:colId xmlns:a16="http://schemas.microsoft.com/office/drawing/2014/main" val="1633083571"/>
                    </a:ext>
                  </a:extLst>
                </a:gridCol>
                <a:gridCol w="1697771">
                  <a:extLst>
                    <a:ext uri="{9D8B030D-6E8A-4147-A177-3AD203B41FA5}">
                      <a16:colId xmlns:a16="http://schemas.microsoft.com/office/drawing/2014/main" val="3498876870"/>
                    </a:ext>
                  </a:extLst>
                </a:gridCol>
                <a:gridCol w="1701737">
                  <a:extLst>
                    <a:ext uri="{9D8B030D-6E8A-4147-A177-3AD203B41FA5}">
                      <a16:colId xmlns:a16="http://schemas.microsoft.com/office/drawing/2014/main" val="3958304529"/>
                    </a:ext>
                  </a:extLst>
                </a:gridCol>
                <a:gridCol w="1586702">
                  <a:extLst>
                    <a:ext uri="{9D8B030D-6E8A-4147-A177-3AD203B41FA5}">
                      <a16:colId xmlns:a16="http://schemas.microsoft.com/office/drawing/2014/main" val="237370145"/>
                    </a:ext>
                  </a:extLst>
                </a:gridCol>
              </a:tblGrid>
              <a:tr h="366110">
                <a:tc>
                  <a:txBody>
                    <a:bodyPr/>
                    <a:lstStyle/>
                    <a:p>
                      <a:pPr algn="l" rtl="0" fontAlgn="t"/>
                      <a:r>
                        <a:rPr lang="it-IT" sz="1050" b="1" i="0" u="none" strike="noStrike" dirty="0">
                          <a:solidFill>
                            <a:srgbClr val="FFFFFF"/>
                          </a:solidFill>
                          <a:effectLst/>
                          <a:latin typeface="Calibri" panose="020F0502020204030204" pitchFamily="34" charset="0"/>
                        </a:rPr>
                        <a:t>Organizzazione</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t"/>
                      <a:r>
                        <a:rPr lang="it-IT" sz="1050" b="1" i="0" u="none" strike="noStrike" dirty="0">
                          <a:solidFill>
                            <a:srgbClr val="FFFFFF"/>
                          </a:solidFill>
                          <a:effectLst/>
                          <a:latin typeface="Calibri" panose="020F0502020204030204" pitchFamily="34" charset="0"/>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it-IT" sz="1050" b="1" i="0" u="none" strike="noStrike" dirty="0">
                          <a:solidFill>
                            <a:srgbClr val="FFFFFF"/>
                          </a:solidFill>
                          <a:effectLst/>
                          <a:latin typeface="Calibri" panose="020F0502020204030204" pitchFamily="34" charset="0"/>
                        </a:rPr>
                        <a:t>Stima energia rinnovabile producibile</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it-IT" sz="1050" b="1" i="0" u="none" strike="noStrike" dirty="0">
                          <a:solidFill>
                            <a:srgbClr val="FFFFFF"/>
                          </a:solidFill>
                          <a:effectLst/>
                          <a:latin typeface="Calibri" panose="020F0502020204030204" pitchFamily="34" charset="0"/>
                        </a:rPr>
                        <a:t>Stima emissioni di CO</a:t>
                      </a:r>
                      <a:r>
                        <a:rPr lang="it-IT" sz="1050" b="1" i="0" u="none" strike="noStrike" baseline="-25000" dirty="0">
                          <a:solidFill>
                            <a:srgbClr val="FFFFFF"/>
                          </a:solidFill>
                          <a:effectLst/>
                          <a:latin typeface="Calibri" panose="020F0502020204030204" pitchFamily="34" charset="0"/>
                        </a:rPr>
                        <a:t>2</a:t>
                      </a:r>
                      <a:r>
                        <a:rPr lang="it-IT" sz="1050" b="1" i="0" u="none" strike="noStrike" dirty="0">
                          <a:solidFill>
                            <a:srgbClr val="FFFFFF"/>
                          </a:solidFill>
                          <a:effectLst/>
                          <a:latin typeface="Calibri" panose="020F0502020204030204" pitchFamily="34" charset="0"/>
                        </a:rPr>
                        <a:t> evitate</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t"/>
                      <a:r>
                        <a:rPr lang="it-IT" sz="1050" b="1" i="0" u="none" strike="noStrike" dirty="0">
                          <a:solidFill>
                            <a:srgbClr val="FFFFFF"/>
                          </a:solidFill>
                          <a:effectLst/>
                          <a:latin typeface="Calibri" panose="020F0502020204030204" pitchFamily="34" charset="0"/>
                        </a:rPr>
                        <a:t>Stima risorse economiche risparmiate + incentivi</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823366566"/>
                  </a:ext>
                </a:extLst>
              </a:tr>
              <a:tr h="176190">
                <a:tc>
                  <a:txBody>
                    <a:bodyPr/>
                    <a:lstStyle/>
                    <a:p>
                      <a:pPr algn="l" rtl="0" fontAlgn="ctr"/>
                      <a:r>
                        <a:rPr lang="it-IT" sz="1050" b="0" i="1"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050" b="1"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0" i="1" u="none" strike="noStrike" dirty="0">
                          <a:solidFill>
                            <a:srgbClr val="000000"/>
                          </a:solidFill>
                          <a:effectLst/>
                          <a:latin typeface="Calibri" panose="020F0502020204030204" pitchFamily="34" charset="0"/>
                        </a:rPr>
                        <a:t>MWh/anno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0" i="1" u="none" strike="noStrike" dirty="0">
                          <a:solidFill>
                            <a:srgbClr val="000000"/>
                          </a:solidFill>
                          <a:effectLst/>
                          <a:latin typeface="Calibri" panose="020F0502020204030204" pitchFamily="34" charset="0"/>
                        </a:rPr>
                        <a:t>t/anno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0" i="1" u="none" strike="noStrike" dirty="0">
                          <a:solidFill>
                            <a:srgbClr val="000000"/>
                          </a:solidFill>
                          <a:effectLst/>
                          <a:latin typeface="Calibri" panose="020F0502020204030204" pitchFamily="34" charset="0"/>
                        </a:rPr>
                        <a:t>€/anno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252904"/>
                  </a:ext>
                </a:extLst>
              </a:tr>
              <a:tr h="176190">
                <a:tc>
                  <a:txBody>
                    <a:bodyPr/>
                    <a:lstStyle/>
                    <a:p>
                      <a:pPr algn="l" fontAlgn="ctr"/>
                      <a:r>
                        <a:rPr lang="pt-BR" sz="1050" b="0" i="0" u="none" strike="noStrike">
                          <a:solidFill>
                            <a:srgbClr val="000000"/>
                          </a:solidFill>
                          <a:effectLst/>
                          <a:latin typeface="Calibri" panose="020F0502020204030204" pitchFamily="34" charset="0"/>
                        </a:rPr>
                        <a:t>SIM-PATIA SOC. COOP.A R.L.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050" b="0" i="0" u="none" strike="noStrike" dirty="0">
                          <a:solidFill>
                            <a:srgbClr val="000000"/>
                          </a:solidFill>
                          <a:effectLst/>
                          <a:latin typeface="Calibri" panose="020F0502020204030204" pitchFamily="34" charset="0"/>
                        </a:rPr>
                        <a:t>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050" b="0" i="0" u="none" strike="noStrike">
                          <a:solidFill>
                            <a:srgbClr val="000000"/>
                          </a:solidFill>
                          <a:effectLst/>
                          <a:latin typeface="Calibri" panose="020F0502020204030204" pitchFamily="34"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050" b="0" i="0" u="none" strike="noStrike">
                          <a:solidFill>
                            <a:srgbClr val="000000"/>
                          </a:solidFill>
                          <a:effectLst/>
                          <a:latin typeface="Calibri" panose="020F0502020204030204" pitchFamily="34" charset="0"/>
                        </a:rPr>
                        <a:t>6.343**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3463934"/>
                  </a:ext>
                </a:extLst>
              </a:tr>
              <a:tr h="176190">
                <a:tc>
                  <a:txBody>
                    <a:bodyPr/>
                    <a:lstStyle/>
                    <a:p>
                      <a:pPr algn="l" fontAlgn="ctr"/>
                      <a:r>
                        <a:rPr lang="it-IT" sz="1050" b="0" i="0" u="none" strike="noStrike" dirty="0">
                          <a:solidFill>
                            <a:srgbClr val="000000"/>
                          </a:solidFill>
                          <a:effectLst/>
                          <a:latin typeface="Calibri" panose="020F0502020204030204" pitchFamily="34" charset="0"/>
                        </a:rPr>
                        <a:t>Cooperativa sociale Famiglia Ottolini</a:t>
                      </a:r>
                    </a:p>
                  </a:txBody>
                  <a:tcPr marL="9525" marR="9525" marT="9525" marB="0" anchor="ctr">
                    <a:lnL>
                      <a:noFill/>
                    </a:lnL>
                    <a:lnR>
                      <a:noFill/>
                    </a:lnR>
                    <a:lnT>
                      <a:noFill/>
                    </a:lnT>
                    <a:lnB>
                      <a:noFill/>
                    </a:lnB>
                  </a:tcPr>
                </a:tc>
                <a:tc>
                  <a:txBody>
                    <a:bodyPr/>
                    <a:lstStyle/>
                    <a:p>
                      <a:pPr algn="l"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it-IT" sz="1050" b="0" i="0" u="none" strike="noStrike" dirty="0">
                          <a:solidFill>
                            <a:srgbClr val="000000"/>
                          </a:solidFill>
                          <a:effectLst/>
                          <a:latin typeface="Calibri" panose="020F0502020204030204" pitchFamily="34" charset="0"/>
                        </a:rPr>
                        <a:t>85</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3.401**</a:t>
                      </a:r>
                    </a:p>
                  </a:txBody>
                  <a:tcPr marL="9525" marR="9525" marT="9525" marB="0" anchor="ctr">
                    <a:lnL>
                      <a:noFill/>
                    </a:lnL>
                    <a:lnR>
                      <a:noFill/>
                    </a:lnR>
                    <a:lnT>
                      <a:noFill/>
                    </a:lnT>
                    <a:lnB>
                      <a:noFill/>
                    </a:lnB>
                  </a:tcPr>
                </a:tc>
                <a:extLst>
                  <a:ext uri="{0D108BD9-81ED-4DB2-BD59-A6C34878D82A}">
                    <a16:rowId xmlns:a16="http://schemas.microsoft.com/office/drawing/2014/main" val="2027164701"/>
                  </a:ext>
                </a:extLst>
              </a:tr>
              <a:tr h="176190">
                <a:tc>
                  <a:txBody>
                    <a:bodyPr/>
                    <a:lstStyle/>
                    <a:p>
                      <a:pPr algn="l" fontAlgn="ctr"/>
                      <a:r>
                        <a:rPr lang="it-IT" sz="1050" b="0" i="0" u="none" strike="noStrike">
                          <a:solidFill>
                            <a:srgbClr val="000000"/>
                          </a:solidFill>
                          <a:effectLst/>
                          <a:latin typeface="Calibri" panose="020F0502020204030204" pitchFamily="34" charset="0"/>
                        </a:rPr>
                        <a:t>LARIOFIERE</a:t>
                      </a:r>
                    </a:p>
                  </a:txBody>
                  <a:tcPr marL="9525" marR="9525" marT="9525" marB="0" anchor="ctr">
                    <a:lnL>
                      <a:noFill/>
                    </a:lnL>
                    <a:lnR>
                      <a:noFill/>
                    </a:lnR>
                    <a:lnT>
                      <a:noFill/>
                    </a:lnT>
                    <a:lnB>
                      <a:noFill/>
                    </a:lnB>
                  </a:tcPr>
                </a:tc>
                <a:tc>
                  <a:txBody>
                    <a:bodyPr/>
                    <a:lstStyle/>
                    <a:p>
                      <a:pPr algn="l" fontAlgn="ctr"/>
                      <a:endParaRPr lang="it-IT" sz="105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it-IT" sz="1050" b="0" i="0" u="none" strike="noStrike" dirty="0">
                          <a:solidFill>
                            <a:srgbClr val="000000"/>
                          </a:solidFill>
                          <a:effectLst/>
                          <a:latin typeface="Calibri" panose="020F0502020204030204" pitchFamily="34" charset="0"/>
                        </a:rPr>
                        <a:t>1.164*</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343</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75.513</a:t>
                      </a:r>
                    </a:p>
                  </a:txBody>
                  <a:tcPr marL="9525" marR="9525" marT="9525" marB="0" anchor="ctr">
                    <a:lnL>
                      <a:noFill/>
                    </a:lnL>
                    <a:lnR>
                      <a:noFill/>
                    </a:lnR>
                    <a:lnT>
                      <a:noFill/>
                    </a:lnT>
                    <a:lnB>
                      <a:noFill/>
                    </a:lnB>
                  </a:tcPr>
                </a:tc>
                <a:extLst>
                  <a:ext uri="{0D108BD9-81ED-4DB2-BD59-A6C34878D82A}">
                    <a16:rowId xmlns:a16="http://schemas.microsoft.com/office/drawing/2014/main" val="2100978419"/>
                  </a:ext>
                </a:extLst>
              </a:tr>
              <a:tr h="176190">
                <a:tc>
                  <a:txBody>
                    <a:bodyPr/>
                    <a:lstStyle/>
                    <a:p>
                      <a:pPr algn="l" fontAlgn="ctr"/>
                      <a:r>
                        <a:rPr lang="it-IT" sz="1050" b="0" i="0" u="none" strike="noStrike" dirty="0">
                          <a:solidFill>
                            <a:srgbClr val="000000"/>
                          </a:solidFill>
                          <a:effectLst/>
                          <a:latin typeface="Calibri" panose="020F0502020204030204" pitchFamily="34" charset="0"/>
                        </a:rPr>
                        <a:t>Comune di Lecco</a:t>
                      </a:r>
                    </a:p>
                  </a:txBody>
                  <a:tcPr marL="9525" marR="9525" marT="9525" marB="0" anchor="ctr">
                    <a:lnL>
                      <a:noFill/>
                    </a:lnL>
                    <a:lnR>
                      <a:noFill/>
                    </a:lnR>
                    <a:lnT>
                      <a:noFill/>
                    </a:lnT>
                    <a:lnB>
                      <a:noFill/>
                    </a:lnB>
                  </a:tcPr>
                </a:tc>
                <a:tc>
                  <a:txBody>
                    <a:bodyPr/>
                    <a:lstStyle/>
                    <a:p>
                      <a:pPr algn="l"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2.200*</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649</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259.116</a:t>
                      </a:r>
                    </a:p>
                  </a:txBody>
                  <a:tcPr marL="9525" marR="9525" marT="9525" marB="0" anchor="ctr">
                    <a:lnL>
                      <a:noFill/>
                    </a:lnL>
                    <a:lnR>
                      <a:noFill/>
                    </a:lnR>
                    <a:lnT>
                      <a:noFill/>
                    </a:lnT>
                    <a:lnB>
                      <a:noFill/>
                    </a:lnB>
                  </a:tcPr>
                </a:tc>
                <a:extLst>
                  <a:ext uri="{0D108BD9-81ED-4DB2-BD59-A6C34878D82A}">
                    <a16:rowId xmlns:a16="http://schemas.microsoft.com/office/drawing/2014/main" val="1160291494"/>
                  </a:ext>
                </a:extLst>
              </a:tr>
              <a:tr h="176190">
                <a:tc>
                  <a:txBody>
                    <a:bodyPr/>
                    <a:lstStyle/>
                    <a:p>
                      <a:pPr algn="l" fontAlgn="ctr"/>
                      <a:r>
                        <a:rPr lang="it-IT" sz="1050" b="0" i="0" u="none" strike="noStrike">
                          <a:solidFill>
                            <a:srgbClr val="000000"/>
                          </a:solidFill>
                          <a:effectLst/>
                          <a:latin typeface="Calibri" panose="020F0502020204030204" pitchFamily="34" charset="0"/>
                        </a:rPr>
                        <a:t>I C Rinnovata Pizzigoni</a:t>
                      </a:r>
                    </a:p>
                  </a:txBody>
                  <a:tcPr marL="9525" marR="9525" marT="9525" marB="0" anchor="ctr">
                    <a:lnL>
                      <a:noFill/>
                    </a:lnL>
                    <a:lnR>
                      <a:noFill/>
                    </a:lnR>
                    <a:lnT>
                      <a:noFill/>
                    </a:lnT>
                    <a:lnB>
                      <a:noFill/>
                    </a:lnB>
                  </a:tcPr>
                </a:tc>
                <a:tc>
                  <a:txBody>
                    <a:bodyPr/>
                    <a:lstStyle/>
                    <a:p>
                      <a:pPr algn="l"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305</a:t>
                      </a:r>
                    </a:p>
                  </a:txBody>
                  <a:tcPr marL="9525" marR="9525" marT="9525" marB="0" anchor="ctr">
                    <a:lnL>
                      <a:noFill/>
                    </a:lnL>
                    <a:lnR>
                      <a:noFill/>
                    </a:lnR>
                    <a:lnT>
                      <a:noFill/>
                    </a:lnT>
                    <a:lnB>
                      <a:noFill/>
                    </a:lnB>
                  </a:tcPr>
                </a:tc>
                <a:tc>
                  <a:txBody>
                    <a:bodyPr/>
                    <a:lstStyle/>
                    <a:p>
                      <a:pPr algn="ctr" fontAlgn="ctr"/>
                      <a:r>
                        <a:rPr lang="it-IT" sz="1050" b="0" i="0" u="none" strike="noStrike" dirty="0">
                          <a:solidFill>
                            <a:srgbClr val="000000"/>
                          </a:solidFill>
                          <a:effectLst/>
                          <a:latin typeface="Calibri" panose="020F0502020204030204" pitchFamily="34" charset="0"/>
                        </a:rPr>
                        <a:t>90</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37.566</a:t>
                      </a:r>
                    </a:p>
                  </a:txBody>
                  <a:tcPr marL="9525" marR="9525" marT="9525" marB="0" anchor="ctr">
                    <a:lnL>
                      <a:noFill/>
                    </a:lnL>
                    <a:lnR>
                      <a:noFill/>
                    </a:lnR>
                    <a:lnT>
                      <a:noFill/>
                    </a:lnT>
                    <a:lnB>
                      <a:noFill/>
                    </a:lnB>
                  </a:tcPr>
                </a:tc>
                <a:extLst>
                  <a:ext uri="{0D108BD9-81ED-4DB2-BD59-A6C34878D82A}">
                    <a16:rowId xmlns:a16="http://schemas.microsoft.com/office/drawing/2014/main" val="996961636"/>
                  </a:ext>
                </a:extLst>
              </a:tr>
              <a:tr h="176190">
                <a:tc>
                  <a:txBody>
                    <a:bodyPr/>
                    <a:lstStyle/>
                    <a:p>
                      <a:pPr algn="l" fontAlgn="ctr"/>
                      <a:r>
                        <a:rPr lang="it-IT" sz="1050" b="0" i="0" u="none" strike="noStrike" dirty="0">
                          <a:solidFill>
                            <a:srgbClr val="000000"/>
                          </a:solidFill>
                          <a:effectLst/>
                          <a:latin typeface="Calibri" panose="020F0502020204030204" pitchFamily="34" charset="0"/>
                        </a:rPr>
                        <a:t>Fondazione Casa Famiglia </a:t>
                      </a:r>
                      <a:r>
                        <a:rPr lang="it-IT" sz="1050" b="0" i="0" u="none" strike="noStrike" dirty="0" err="1">
                          <a:solidFill>
                            <a:srgbClr val="000000"/>
                          </a:solidFill>
                          <a:effectLst/>
                          <a:latin typeface="Calibri" panose="020F0502020204030204" pitchFamily="34" charset="0"/>
                        </a:rPr>
                        <a:t>S.Omobono</a:t>
                      </a:r>
                      <a:r>
                        <a:rPr lang="it-IT" sz="1050" b="0" i="0" u="none" strike="noStrike" dirty="0">
                          <a:solidFill>
                            <a:srgbClr val="000000"/>
                          </a:solidFill>
                          <a:effectLst/>
                          <a:latin typeface="Calibri" panose="020F0502020204030204" pitchFamily="34" charset="0"/>
                        </a:rPr>
                        <a:t> Onlus</a:t>
                      </a:r>
                    </a:p>
                  </a:txBody>
                  <a:tcPr marL="9525" marR="9525" marT="9525" marB="0" anchor="ctr">
                    <a:lnL>
                      <a:noFill/>
                    </a:lnL>
                    <a:lnR>
                      <a:noFill/>
                    </a:lnR>
                    <a:lnT>
                      <a:noFill/>
                    </a:lnT>
                    <a:lnB>
                      <a:noFill/>
                    </a:lnB>
                  </a:tcPr>
                </a:tc>
                <a:tc>
                  <a:txBody>
                    <a:bodyPr/>
                    <a:lstStyle/>
                    <a:p>
                      <a:pPr algn="l"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it-IT" sz="1050" b="0" i="0" u="none" strike="noStrike" dirty="0">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11.363</a:t>
                      </a:r>
                    </a:p>
                  </a:txBody>
                  <a:tcPr marL="9525" marR="9525" marT="9525" marB="0" anchor="ctr">
                    <a:lnL>
                      <a:noFill/>
                    </a:lnL>
                    <a:lnR>
                      <a:noFill/>
                    </a:lnR>
                    <a:lnT>
                      <a:noFill/>
                    </a:lnT>
                    <a:lnB>
                      <a:noFill/>
                    </a:lnB>
                  </a:tcPr>
                </a:tc>
                <a:extLst>
                  <a:ext uri="{0D108BD9-81ED-4DB2-BD59-A6C34878D82A}">
                    <a16:rowId xmlns:a16="http://schemas.microsoft.com/office/drawing/2014/main" val="166298777"/>
                  </a:ext>
                </a:extLst>
              </a:tr>
              <a:tr h="176190">
                <a:tc>
                  <a:txBody>
                    <a:bodyPr/>
                    <a:lstStyle/>
                    <a:p>
                      <a:pPr algn="l" fontAlgn="ctr"/>
                      <a:r>
                        <a:rPr lang="it-IT" sz="1050" b="0" i="0" u="none" strike="noStrike">
                          <a:solidFill>
                            <a:srgbClr val="000000"/>
                          </a:solidFill>
                          <a:effectLst/>
                          <a:latin typeface="Calibri" panose="020F0502020204030204" pitchFamily="34" charset="0"/>
                        </a:rPr>
                        <a:t>Parrocchia San Nicolò</a:t>
                      </a:r>
                    </a:p>
                  </a:txBody>
                  <a:tcPr marL="9525" marR="9525" marT="9525" marB="0" anchor="ctr">
                    <a:lnL>
                      <a:noFill/>
                    </a:lnL>
                    <a:lnR>
                      <a:noFill/>
                    </a:lnR>
                    <a:lnT>
                      <a:noFill/>
                    </a:lnT>
                    <a:lnB>
                      <a:noFill/>
                    </a:lnB>
                  </a:tcPr>
                </a:tc>
                <a:tc>
                  <a:txBody>
                    <a:bodyPr/>
                    <a:lstStyle/>
                    <a:p>
                      <a:pPr algn="l"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89</a:t>
                      </a:r>
                    </a:p>
                  </a:txBody>
                  <a:tcPr marL="9525" marR="9525" marT="9525" marB="0" anchor="ctr">
                    <a:lnL>
                      <a:noFill/>
                    </a:lnL>
                    <a:lnR>
                      <a:noFill/>
                    </a:lnR>
                    <a:lnT>
                      <a:noFill/>
                    </a:lnT>
                    <a:lnB>
                      <a:noFill/>
                    </a:lnB>
                  </a:tcPr>
                </a:tc>
                <a:tc>
                  <a:txBody>
                    <a:bodyPr/>
                    <a:lstStyle/>
                    <a:p>
                      <a:pPr algn="ctr" fontAlgn="ctr"/>
                      <a:r>
                        <a:rPr lang="it-IT" sz="105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tcPr>
                </a:tc>
                <a:tc>
                  <a:txBody>
                    <a:bodyPr/>
                    <a:lstStyle/>
                    <a:p>
                      <a:pPr algn="ctr" fontAlgn="ctr"/>
                      <a:r>
                        <a:rPr lang="it-IT" sz="1050" b="0" i="0" u="none" strike="noStrike">
                          <a:solidFill>
                            <a:srgbClr val="000000"/>
                          </a:solidFill>
                          <a:effectLst/>
                          <a:latin typeface="Calibri" panose="020F0502020204030204" pitchFamily="34" charset="0"/>
                        </a:rPr>
                        <a:t>22.806</a:t>
                      </a:r>
                    </a:p>
                  </a:txBody>
                  <a:tcPr marL="9525" marR="9525" marT="9525" marB="0" anchor="ctr">
                    <a:lnL>
                      <a:noFill/>
                    </a:lnL>
                    <a:lnR>
                      <a:noFill/>
                    </a:lnR>
                    <a:lnT>
                      <a:noFill/>
                    </a:lnT>
                    <a:lnB>
                      <a:noFill/>
                    </a:lnB>
                  </a:tcPr>
                </a:tc>
                <a:extLst>
                  <a:ext uri="{0D108BD9-81ED-4DB2-BD59-A6C34878D82A}">
                    <a16:rowId xmlns:a16="http://schemas.microsoft.com/office/drawing/2014/main" val="2786404768"/>
                  </a:ext>
                </a:extLst>
              </a:tr>
              <a:tr h="176190">
                <a:tc>
                  <a:txBody>
                    <a:bodyPr/>
                    <a:lstStyle/>
                    <a:p>
                      <a:pPr algn="l" rtl="0" fontAlgn="ctr"/>
                      <a:r>
                        <a:rPr lang="it-IT" sz="1050" b="0" i="0" u="none" strike="noStrike">
                          <a:solidFill>
                            <a:srgbClr val="000000"/>
                          </a:solidFill>
                          <a:effectLst/>
                          <a:latin typeface="Calibri" panose="020F0502020204030204" pitchFamily="34" charset="0"/>
                        </a:rPr>
                        <a:t>ISTITUTO OSPEDALIERO DI SOSPIRO ONLUS</a:t>
                      </a:r>
                    </a:p>
                  </a:txBody>
                  <a:tcPr marL="9525" marR="9525" marT="9525" marB="0" anchor="ctr">
                    <a:lnL>
                      <a:noFill/>
                    </a:lnL>
                    <a:lnR>
                      <a:noFill/>
                    </a:lnR>
                    <a:lnT>
                      <a:noFill/>
                    </a:lnT>
                    <a:lnB>
                      <a:noFill/>
                    </a:lnB>
                  </a:tcPr>
                </a:tc>
                <a:tc>
                  <a:txBody>
                    <a:bodyPr/>
                    <a:lstStyle/>
                    <a:p>
                      <a:pPr algn="l" rtl="0" fontAlgn="ctr"/>
                      <a:endParaRPr lang="it-IT" sz="105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555</a:t>
                      </a: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163</a:t>
                      </a: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154.002</a:t>
                      </a:r>
                    </a:p>
                  </a:txBody>
                  <a:tcPr marL="9525" marR="9525" marT="9525" marB="0" anchor="ctr">
                    <a:lnL>
                      <a:noFill/>
                    </a:lnL>
                    <a:lnR>
                      <a:noFill/>
                    </a:lnR>
                    <a:lnT>
                      <a:noFill/>
                    </a:lnT>
                    <a:lnB>
                      <a:noFill/>
                    </a:lnB>
                  </a:tcPr>
                </a:tc>
                <a:extLst>
                  <a:ext uri="{0D108BD9-81ED-4DB2-BD59-A6C34878D82A}">
                    <a16:rowId xmlns:a16="http://schemas.microsoft.com/office/drawing/2014/main" val="2479488498"/>
                  </a:ext>
                </a:extLst>
              </a:tr>
              <a:tr h="176190">
                <a:tc>
                  <a:txBody>
                    <a:bodyPr/>
                    <a:lstStyle/>
                    <a:p>
                      <a:pPr algn="l" rtl="0" fontAlgn="ctr"/>
                      <a:r>
                        <a:rPr lang="it-IT" sz="1050" b="0" i="0" u="none" strike="noStrike">
                          <a:solidFill>
                            <a:srgbClr val="000000"/>
                          </a:solidFill>
                          <a:effectLst/>
                          <a:latin typeface="Calibri" panose="020F0502020204030204" pitchFamily="34" charset="0"/>
                        </a:rPr>
                        <a:t>Parrocchia S.Maria Ausiliatrice</a:t>
                      </a:r>
                    </a:p>
                  </a:txBody>
                  <a:tcPr marL="9525" marR="9525" marT="9525" marB="0" anchor="ctr">
                    <a:lnL>
                      <a:noFill/>
                    </a:lnL>
                    <a:lnR>
                      <a:noFill/>
                    </a:lnR>
                    <a:lnT>
                      <a:noFill/>
                    </a:lnT>
                    <a:lnB>
                      <a:noFill/>
                    </a:lnB>
                  </a:tcPr>
                </a:tc>
                <a:tc>
                  <a:txBody>
                    <a:bodyPr/>
                    <a:lstStyle/>
                    <a:p>
                      <a:pPr algn="l" rtl="0"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23</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5.740</a:t>
                      </a:r>
                    </a:p>
                  </a:txBody>
                  <a:tcPr marL="9525" marR="9525" marT="9525" marB="0" anchor="ctr">
                    <a:lnL>
                      <a:noFill/>
                    </a:lnL>
                    <a:lnR>
                      <a:noFill/>
                    </a:lnR>
                    <a:lnT>
                      <a:noFill/>
                    </a:lnT>
                    <a:lnB>
                      <a:noFill/>
                    </a:lnB>
                  </a:tcPr>
                </a:tc>
                <a:extLst>
                  <a:ext uri="{0D108BD9-81ED-4DB2-BD59-A6C34878D82A}">
                    <a16:rowId xmlns:a16="http://schemas.microsoft.com/office/drawing/2014/main" val="1496027751"/>
                  </a:ext>
                </a:extLst>
              </a:tr>
              <a:tr h="176190">
                <a:tc>
                  <a:txBody>
                    <a:bodyPr/>
                    <a:lstStyle/>
                    <a:p>
                      <a:pPr algn="l" rtl="0" fontAlgn="ctr"/>
                      <a:r>
                        <a:rPr lang="it-IT" sz="1050" b="0" i="0" u="none" strike="noStrike">
                          <a:solidFill>
                            <a:srgbClr val="000000"/>
                          </a:solidFill>
                          <a:effectLst/>
                          <a:latin typeface="Calibri" panose="020F0502020204030204" pitchFamily="34" charset="0"/>
                        </a:rPr>
                        <a:t>Comune di Lodi</a:t>
                      </a:r>
                    </a:p>
                  </a:txBody>
                  <a:tcPr marL="9525" marR="9525" marT="9525" marB="0" anchor="ctr">
                    <a:lnL>
                      <a:noFill/>
                    </a:lnL>
                    <a:lnR>
                      <a:noFill/>
                    </a:lnR>
                    <a:lnT>
                      <a:noFill/>
                    </a:lnT>
                    <a:lnB>
                      <a:noFill/>
                    </a:lnB>
                  </a:tcPr>
                </a:tc>
                <a:tc>
                  <a:txBody>
                    <a:bodyPr/>
                    <a:lstStyle/>
                    <a:p>
                      <a:pPr algn="l" rtl="0" fontAlgn="ctr"/>
                      <a:endParaRPr lang="it-IT" sz="105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55</a:t>
                      </a: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49.468</a:t>
                      </a:r>
                    </a:p>
                  </a:txBody>
                  <a:tcPr marL="9525" marR="9525" marT="9525" marB="0" anchor="ctr">
                    <a:lnL>
                      <a:noFill/>
                    </a:lnL>
                    <a:lnR>
                      <a:noFill/>
                    </a:lnR>
                    <a:lnT>
                      <a:noFill/>
                    </a:lnT>
                    <a:lnB>
                      <a:noFill/>
                    </a:lnB>
                  </a:tcPr>
                </a:tc>
                <a:extLst>
                  <a:ext uri="{0D108BD9-81ED-4DB2-BD59-A6C34878D82A}">
                    <a16:rowId xmlns:a16="http://schemas.microsoft.com/office/drawing/2014/main" val="1855245585"/>
                  </a:ext>
                </a:extLst>
              </a:tr>
              <a:tr h="176190">
                <a:tc>
                  <a:txBody>
                    <a:bodyPr/>
                    <a:lstStyle/>
                    <a:p>
                      <a:pPr algn="l" rtl="0" fontAlgn="ctr"/>
                      <a:r>
                        <a:rPr lang="it-IT" sz="1050" b="0" i="0" u="none" strike="noStrike">
                          <a:solidFill>
                            <a:srgbClr val="000000"/>
                          </a:solidFill>
                          <a:effectLst/>
                          <a:latin typeface="Calibri" panose="020F0502020204030204" pitchFamily="34" charset="0"/>
                        </a:rPr>
                        <a:t>Fondazione Auprema Onlus</a:t>
                      </a:r>
                    </a:p>
                  </a:txBody>
                  <a:tcPr marL="9525" marR="9525" marT="9525" marB="0" anchor="ctr">
                    <a:lnL>
                      <a:noFill/>
                    </a:lnL>
                    <a:lnR>
                      <a:noFill/>
                    </a:lnR>
                    <a:lnT>
                      <a:noFill/>
                    </a:lnT>
                    <a:lnB>
                      <a:noFill/>
                    </a:lnB>
                  </a:tcPr>
                </a:tc>
                <a:tc>
                  <a:txBody>
                    <a:bodyPr/>
                    <a:lstStyle/>
                    <a:p>
                      <a:pPr algn="l" rtl="0"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50</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21</a:t>
                      </a: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13.310*</a:t>
                      </a:r>
                    </a:p>
                  </a:txBody>
                  <a:tcPr marL="9525" marR="9525" marT="9525" marB="0" anchor="ctr">
                    <a:lnL>
                      <a:noFill/>
                    </a:lnL>
                    <a:lnR>
                      <a:noFill/>
                    </a:lnR>
                    <a:lnT>
                      <a:noFill/>
                    </a:lnT>
                    <a:lnB>
                      <a:noFill/>
                    </a:lnB>
                  </a:tcPr>
                </a:tc>
                <a:extLst>
                  <a:ext uri="{0D108BD9-81ED-4DB2-BD59-A6C34878D82A}">
                    <a16:rowId xmlns:a16="http://schemas.microsoft.com/office/drawing/2014/main" val="328518462"/>
                  </a:ext>
                </a:extLst>
              </a:tr>
              <a:tr h="176190">
                <a:tc>
                  <a:txBody>
                    <a:bodyPr/>
                    <a:lstStyle/>
                    <a:p>
                      <a:pPr algn="l" rtl="0" fontAlgn="ctr"/>
                      <a:r>
                        <a:rPr lang="it-IT" sz="1050" b="0" i="0" u="none" strike="noStrike">
                          <a:solidFill>
                            <a:srgbClr val="000000"/>
                          </a:solidFill>
                          <a:effectLst/>
                          <a:latin typeface="Calibri" panose="020F0502020204030204" pitchFamily="34" charset="0"/>
                        </a:rPr>
                        <a:t>Opera Cardinal Ferrari onlus</a:t>
                      </a:r>
                    </a:p>
                  </a:txBody>
                  <a:tcPr marL="9525" marR="9525" marT="9525" marB="0" anchor="ctr">
                    <a:lnL>
                      <a:noFill/>
                    </a:lnL>
                    <a:lnR>
                      <a:noFill/>
                    </a:lnR>
                    <a:lnT>
                      <a:noFill/>
                    </a:lnT>
                    <a:lnB>
                      <a:noFill/>
                    </a:lnB>
                  </a:tcPr>
                </a:tc>
                <a:tc>
                  <a:txBody>
                    <a:bodyPr/>
                    <a:lstStyle/>
                    <a:p>
                      <a:pPr algn="l" rtl="0"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143</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39.170</a:t>
                      </a:r>
                    </a:p>
                  </a:txBody>
                  <a:tcPr marL="9525" marR="9525" marT="9525" marB="0" anchor="ctr">
                    <a:lnL>
                      <a:noFill/>
                    </a:lnL>
                    <a:lnR>
                      <a:noFill/>
                    </a:lnR>
                    <a:lnT>
                      <a:noFill/>
                    </a:lnT>
                    <a:lnB>
                      <a:noFill/>
                    </a:lnB>
                  </a:tcPr>
                </a:tc>
                <a:extLst>
                  <a:ext uri="{0D108BD9-81ED-4DB2-BD59-A6C34878D82A}">
                    <a16:rowId xmlns:a16="http://schemas.microsoft.com/office/drawing/2014/main" val="1286141338"/>
                  </a:ext>
                </a:extLst>
              </a:tr>
              <a:tr h="176190">
                <a:tc>
                  <a:txBody>
                    <a:bodyPr/>
                    <a:lstStyle/>
                    <a:p>
                      <a:pPr algn="l" rtl="0" fontAlgn="ctr"/>
                      <a:r>
                        <a:rPr lang="it-IT" sz="1050" b="0" i="0" u="none" strike="noStrike" dirty="0">
                          <a:solidFill>
                            <a:srgbClr val="000000"/>
                          </a:solidFill>
                          <a:effectLst/>
                          <a:latin typeface="Calibri" panose="020F0502020204030204" pitchFamily="34" charset="0"/>
                        </a:rPr>
                        <a:t>Parrocchia di S. Maria Assunta</a:t>
                      </a:r>
                    </a:p>
                  </a:txBody>
                  <a:tcPr marL="9525" marR="9525" marT="9525" marB="0" anchor="ctr">
                    <a:lnL>
                      <a:noFill/>
                    </a:lnL>
                    <a:lnR>
                      <a:noFill/>
                    </a:lnR>
                    <a:lnT>
                      <a:noFill/>
                    </a:lnT>
                    <a:lnB>
                      <a:noFill/>
                    </a:lnB>
                  </a:tcPr>
                </a:tc>
                <a:tc>
                  <a:txBody>
                    <a:bodyPr/>
                    <a:lstStyle/>
                    <a:p>
                      <a:pPr algn="l" rtl="0"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432</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128</a:t>
                      </a: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116.075</a:t>
                      </a:r>
                    </a:p>
                  </a:txBody>
                  <a:tcPr marL="9525" marR="9525" marT="9525" marB="0" anchor="ctr">
                    <a:lnL>
                      <a:noFill/>
                    </a:lnL>
                    <a:lnR>
                      <a:noFill/>
                    </a:lnR>
                    <a:lnT>
                      <a:noFill/>
                    </a:lnT>
                    <a:lnB>
                      <a:noFill/>
                    </a:lnB>
                  </a:tcPr>
                </a:tc>
                <a:extLst>
                  <a:ext uri="{0D108BD9-81ED-4DB2-BD59-A6C34878D82A}">
                    <a16:rowId xmlns:a16="http://schemas.microsoft.com/office/drawing/2014/main" val="1032948652"/>
                  </a:ext>
                </a:extLst>
              </a:tr>
              <a:tr h="176190">
                <a:tc>
                  <a:txBody>
                    <a:bodyPr/>
                    <a:lstStyle/>
                    <a:p>
                      <a:pPr algn="l" rtl="0" fontAlgn="ctr"/>
                      <a:r>
                        <a:rPr lang="it-IT" sz="1050" b="0" i="0" u="none" strike="noStrike">
                          <a:solidFill>
                            <a:srgbClr val="000000"/>
                          </a:solidFill>
                          <a:effectLst/>
                          <a:latin typeface="Calibri" panose="020F0502020204030204" pitchFamily="34" charset="0"/>
                        </a:rPr>
                        <a:t>Parrocchia di S.Siro V.vo</a:t>
                      </a:r>
                    </a:p>
                  </a:txBody>
                  <a:tcPr marL="9525" marR="9525" marT="9525" marB="0" anchor="ctr">
                    <a:lnL>
                      <a:noFill/>
                    </a:lnL>
                    <a:lnR>
                      <a:noFill/>
                    </a:lnR>
                    <a:lnT>
                      <a:noFill/>
                    </a:lnT>
                    <a:lnB>
                      <a:noFill/>
                    </a:lnB>
                  </a:tcPr>
                </a:tc>
                <a:tc>
                  <a:txBody>
                    <a:bodyPr/>
                    <a:lstStyle/>
                    <a:p>
                      <a:pPr algn="l" rtl="0"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370</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109</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92.140</a:t>
                      </a:r>
                    </a:p>
                  </a:txBody>
                  <a:tcPr marL="9525" marR="9525" marT="9525" marB="0" anchor="ctr">
                    <a:lnL>
                      <a:noFill/>
                    </a:lnL>
                    <a:lnR>
                      <a:noFill/>
                    </a:lnR>
                    <a:lnT>
                      <a:noFill/>
                    </a:lnT>
                    <a:lnB>
                      <a:noFill/>
                    </a:lnB>
                  </a:tcPr>
                </a:tc>
                <a:extLst>
                  <a:ext uri="{0D108BD9-81ED-4DB2-BD59-A6C34878D82A}">
                    <a16:rowId xmlns:a16="http://schemas.microsoft.com/office/drawing/2014/main" val="3793030044"/>
                  </a:ext>
                </a:extLst>
              </a:tr>
              <a:tr h="343228">
                <a:tc>
                  <a:txBody>
                    <a:bodyPr/>
                    <a:lstStyle/>
                    <a:p>
                      <a:pPr algn="l" fontAlgn="b"/>
                      <a:r>
                        <a:rPr lang="it-IT" sz="1050" b="0" i="0" u="none" strike="noStrike">
                          <a:solidFill>
                            <a:srgbClr val="000000"/>
                          </a:solidFill>
                          <a:effectLst/>
                          <a:latin typeface="Calibri" panose="020F0502020204030204" pitchFamily="34" charset="0"/>
                        </a:rPr>
                        <a:t>Pubblica Assistenza Corpo Volontari del Soccorso Città di Omegna e Cusio</a:t>
                      </a:r>
                    </a:p>
                  </a:txBody>
                  <a:tcPr marL="9525" marR="9525" marT="9525" marB="0" anchor="b">
                    <a:lnL>
                      <a:noFill/>
                    </a:lnL>
                    <a:lnR>
                      <a:noFill/>
                    </a:lnR>
                    <a:lnT>
                      <a:noFill/>
                    </a:lnT>
                    <a:lnB>
                      <a:noFill/>
                    </a:lnB>
                    <a:solidFill>
                      <a:srgbClr val="FFFFFF"/>
                    </a:solidFill>
                  </a:tcPr>
                </a:tc>
                <a:tc>
                  <a:txBody>
                    <a:bodyPr/>
                    <a:lstStyle/>
                    <a:p>
                      <a:pPr algn="l" rtl="0"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b"/>
                      <a:r>
                        <a:rPr lang="it-IT" sz="1050" b="0" i="0" u="none" strike="noStrike" dirty="0">
                          <a:solidFill>
                            <a:srgbClr val="000000"/>
                          </a:solidFill>
                          <a:effectLst/>
                          <a:latin typeface="Calibri" panose="020F0502020204030204" pitchFamily="34" charset="0"/>
                        </a:rPr>
                        <a:t>38</a:t>
                      </a:r>
                    </a:p>
                  </a:txBody>
                  <a:tcPr marL="9525" marR="9525" marT="9525" marB="0" anchor="b">
                    <a:lnL>
                      <a:noFill/>
                    </a:lnL>
                    <a:lnR>
                      <a:noFill/>
                    </a:lnR>
                    <a:lnT>
                      <a:noFill/>
                    </a:lnT>
                    <a:lnB>
                      <a:noFill/>
                    </a:lnB>
                    <a:solidFill>
                      <a:srgbClr val="FFFFFF"/>
                    </a:solidFill>
                  </a:tcPr>
                </a:tc>
                <a:tc>
                  <a:txBody>
                    <a:bodyPr/>
                    <a:lstStyle/>
                    <a:p>
                      <a:pPr algn="ctr" fontAlgn="b"/>
                      <a:r>
                        <a:rPr lang="it-IT" sz="105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FFFFFF"/>
                    </a:solidFill>
                  </a:tcPr>
                </a:tc>
                <a:tc>
                  <a:txBody>
                    <a:bodyPr/>
                    <a:lstStyle/>
                    <a:p>
                      <a:pPr algn="ctr" fontAlgn="b"/>
                      <a:r>
                        <a:rPr lang="it-IT" sz="1050" b="0" i="0" u="none" strike="noStrike" dirty="0">
                          <a:solidFill>
                            <a:srgbClr val="000000"/>
                          </a:solidFill>
                          <a:effectLst/>
                          <a:latin typeface="Calibri" panose="020F0502020204030204" pitchFamily="34" charset="0"/>
                        </a:rPr>
                        <a:t>10.445</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88150559"/>
                  </a:ext>
                </a:extLst>
              </a:tr>
              <a:tr h="176190">
                <a:tc>
                  <a:txBody>
                    <a:bodyPr/>
                    <a:lstStyle/>
                    <a:p>
                      <a:pPr algn="l" rtl="0" fontAlgn="ctr"/>
                      <a:r>
                        <a:rPr lang="it-IT" sz="1050" b="0" i="0" u="none" strike="noStrike">
                          <a:solidFill>
                            <a:srgbClr val="000000"/>
                          </a:solidFill>
                          <a:effectLst/>
                          <a:latin typeface="Calibri" panose="020F0502020204030204" pitchFamily="34" charset="0"/>
                        </a:rPr>
                        <a:t>Unione Terrae Fluminis</a:t>
                      </a:r>
                    </a:p>
                  </a:txBody>
                  <a:tcPr marL="9525" marR="9525" marT="9525" marB="0" anchor="ctr">
                    <a:lnL>
                      <a:noFill/>
                    </a:lnL>
                    <a:lnR>
                      <a:noFill/>
                    </a:lnR>
                    <a:lnT>
                      <a:noFill/>
                    </a:lnT>
                    <a:lnB>
                      <a:noFill/>
                    </a:lnB>
                  </a:tcPr>
                </a:tc>
                <a:tc>
                  <a:txBody>
                    <a:bodyPr/>
                    <a:lstStyle/>
                    <a:p>
                      <a:pPr algn="l" rtl="0" fontAlgn="ctr"/>
                      <a:endParaRPr lang="it-IT"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it-IT" sz="1050" b="0" i="0" u="none" strike="noStrike">
                          <a:solidFill>
                            <a:srgbClr val="000000"/>
                          </a:solidFill>
                          <a:effectLst/>
                          <a:latin typeface="Calibri" panose="020F0502020204030204" pitchFamily="34" charset="0"/>
                        </a:rPr>
                        <a:t>207</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61</a:t>
                      </a:r>
                    </a:p>
                  </a:txBody>
                  <a:tcPr marL="9525" marR="9525" marT="9525" marB="0" anchor="ctr">
                    <a:lnL>
                      <a:noFill/>
                    </a:lnL>
                    <a:lnR>
                      <a:noFill/>
                    </a:lnR>
                    <a:lnT>
                      <a:noFill/>
                    </a:lnT>
                    <a:lnB>
                      <a:noFill/>
                    </a:lnB>
                  </a:tcPr>
                </a:tc>
                <a:tc>
                  <a:txBody>
                    <a:bodyPr/>
                    <a:lstStyle/>
                    <a:p>
                      <a:pPr algn="ctr" rtl="0" fontAlgn="ctr"/>
                      <a:r>
                        <a:rPr lang="it-IT" sz="1050" b="0" i="0" u="none" strike="noStrike" dirty="0">
                          <a:solidFill>
                            <a:srgbClr val="000000"/>
                          </a:solidFill>
                          <a:effectLst/>
                          <a:latin typeface="Calibri" panose="020F0502020204030204" pitchFamily="34" charset="0"/>
                        </a:rPr>
                        <a:t>53.417</a:t>
                      </a:r>
                    </a:p>
                  </a:txBody>
                  <a:tcPr marL="9525" marR="9525" marT="9525" marB="0" anchor="ctr">
                    <a:lnL>
                      <a:noFill/>
                    </a:lnL>
                    <a:lnR>
                      <a:noFill/>
                    </a:lnR>
                    <a:lnT>
                      <a:noFill/>
                    </a:lnT>
                    <a:lnB>
                      <a:noFill/>
                    </a:lnB>
                  </a:tcPr>
                </a:tc>
                <a:extLst>
                  <a:ext uri="{0D108BD9-81ED-4DB2-BD59-A6C34878D82A}">
                    <a16:rowId xmlns:a16="http://schemas.microsoft.com/office/drawing/2014/main" val="1931700351"/>
                  </a:ext>
                </a:extLst>
              </a:tr>
              <a:tr h="183055">
                <a:tc>
                  <a:txBody>
                    <a:bodyPr/>
                    <a:lstStyle/>
                    <a:p>
                      <a:pPr algn="l" rtl="0" fontAlgn="ctr"/>
                      <a:r>
                        <a:rPr lang="it-IT" sz="1050" b="0" i="0" u="none" strike="noStrike">
                          <a:solidFill>
                            <a:srgbClr val="000000"/>
                          </a:solidFill>
                          <a:effectLst/>
                          <a:latin typeface="Calibri" panose="020F0502020204030204" pitchFamily="34" charset="0"/>
                        </a:rPr>
                        <a:t>Comune di San Martino in Strada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it-IT" sz="105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050" b="0" i="0" u="none" strike="noStrike">
                          <a:solidFill>
                            <a:srgbClr val="000000"/>
                          </a:solidFill>
                          <a:effectLst/>
                          <a:latin typeface="Calibri" panose="020F0502020204030204" pitchFamily="34" charset="0"/>
                        </a:rPr>
                        <a:t>115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05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050" b="0" i="0" u="none" strike="noStrike" dirty="0">
                          <a:solidFill>
                            <a:srgbClr val="000000"/>
                          </a:solidFill>
                          <a:effectLst/>
                          <a:latin typeface="Calibri" panose="020F0502020204030204" pitchFamily="34" charset="0"/>
                        </a:rPr>
                        <a:t>26.578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3829"/>
                  </a:ext>
                </a:extLst>
              </a:tr>
              <a:tr h="176190">
                <a:tc>
                  <a:txBody>
                    <a:bodyPr/>
                    <a:lstStyle/>
                    <a:p>
                      <a:pPr algn="l" fontAlgn="b"/>
                      <a:r>
                        <a:rPr lang="it-IT" sz="1050" b="1" i="0" u="none" strike="noStrike">
                          <a:solidFill>
                            <a:srgbClr val="000000"/>
                          </a:solidFill>
                          <a:effectLst/>
                          <a:latin typeface="Calibri" panose="020F0502020204030204" pitchFamily="34" charset="0"/>
                        </a:rPr>
                        <a:t>Totale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endParaRPr lang="it-IT" sz="105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050" b="1" i="0" u="none" strike="noStrike">
                          <a:solidFill>
                            <a:srgbClr val="000000"/>
                          </a:solidFill>
                          <a:effectLst/>
                          <a:latin typeface="Calibri" panose="020F0502020204030204" pitchFamily="34" charset="0"/>
                        </a:rPr>
                        <a:t>2.665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050" b="1" i="0" u="none" strike="noStrike">
                          <a:solidFill>
                            <a:srgbClr val="000000"/>
                          </a:solidFill>
                          <a:effectLst/>
                          <a:latin typeface="Calibri" panose="020F0502020204030204" pitchFamily="34" charset="0"/>
                        </a:rPr>
                        <a:t>1.775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050" b="1" i="0" u="none" strike="noStrike" dirty="0">
                          <a:solidFill>
                            <a:srgbClr val="000000"/>
                          </a:solidFill>
                          <a:effectLst/>
                          <a:latin typeface="Calibri" panose="020F0502020204030204" pitchFamily="34" charset="0"/>
                        </a:rPr>
                        <a:t>953.398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71850084"/>
                  </a:ext>
                </a:extLst>
              </a:tr>
              <a:tr h="176190">
                <a:tc gridSpan="4">
                  <a:txBody>
                    <a:bodyPr/>
                    <a:lstStyle/>
                    <a:p>
                      <a:pPr algn="l" fontAlgn="b"/>
                      <a:r>
                        <a:rPr lang="it-IT" sz="1050" b="0" i="1" u="none" strike="noStrike" dirty="0">
                          <a:solidFill>
                            <a:srgbClr val="000000"/>
                          </a:solidFill>
                          <a:effectLst/>
                          <a:latin typeface="Calibri" panose="020F0502020204030204" pitchFamily="34" charset="0"/>
                        </a:rPr>
                        <a:t>*il dato si riferisce a un obiettivo massimo che sarà raggiunto gradualmente oltre le tempistiche previste dal bando</a:t>
                      </a:r>
                    </a:p>
                  </a:txBody>
                  <a:tcPr marL="9525" marR="9525" marT="9525"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05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41254895"/>
                  </a:ext>
                </a:extLst>
              </a:tr>
              <a:tr h="215090">
                <a:tc gridSpan="4">
                  <a:txBody>
                    <a:bodyPr/>
                    <a:lstStyle/>
                    <a:p>
                      <a:pPr algn="l" fontAlgn="b"/>
                      <a:r>
                        <a:rPr lang="it-IT" sz="1050" b="0" i="1" u="none" strike="noStrike">
                          <a:solidFill>
                            <a:srgbClr val="000000"/>
                          </a:solidFill>
                          <a:effectLst/>
                          <a:latin typeface="Calibri" panose="020F0502020204030204" pitchFamily="34" charset="0"/>
                        </a:rPr>
                        <a:t>**il dato è sottostimato in quanto non è stato possibile calcolare la quota di risparmio per mancanza di informazioni </a:t>
                      </a:r>
                    </a:p>
                  </a:txBody>
                  <a:tcPr marL="9525" marR="9525" marT="9525"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05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37548357"/>
                  </a:ext>
                </a:extLst>
              </a:tr>
            </a:tbl>
          </a:graphicData>
        </a:graphic>
      </p:graphicFrame>
      <p:sp>
        <p:nvSpPr>
          <p:cNvPr id="12" name="CasellaDiTesto 11">
            <a:extLst>
              <a:ext uri="{FF2B5EF4-FFF2-40B4-BE49-F238E27FC236}">
                <a16:creationId xmlns:a16="http://schemas.microsoft.com/office/drawing/2014/main" id="{5F18B344-3C1D-B51D-5F30-62D9A4A9231A}"/>
              </a:ext>
            </a:extLst>
          </p:cNvPr>
          <p:cNvSpPr txBox="1"/>
          <p:nvPr/>
        </p:nvSpPr>
        <p:spPr>
          <a:xfrm>
            <a:off x="1217589" y="5841773"/>
            <a:ext cx="9285480" cy="830997"/>
          </a:xfrm>
          <a:prstGeom prst="rect">
            <a:avLst/>
          </a:prstGeom>
          <a:noFill/>
        </p:spPr>
        <p:txBody>
          <a:bodyPr wrap="square">
            <a:spAutoFit/>
          </a:bodyPr>
          <a:lstStyle/>
          <a:p>
            <a:pPr marL="0" indent="0" algn="just">
              <a:buNone/>
            </a:pPr>
            <a:r>
              <a:rPr lang="it-IT" sz="1600" dirty="0">
                <a:solidFill>
                  <a:schemeClr val="bg1">
                    <a:lumMod val="50000"/>
                  </a:schemeClr>
                </a:solidFill>
                <a:cs typeface="Times New Roman"/>
              </a:rPr>
              <a:t>Al momento non è possibile quantificare per tutte le candidature il numero di soggetti in povertà e vulnerabilità che sarà coinvolto nelle CER. Il dato potrà essere fornito al termine delle attività di supporto al coinvolgimento e alla partecipazione dei cittadini che saranno implementate durante l’Assistenza Tecnica</a:t>
            </a:r>
          </a:p>
        </p:txBody>
      </p:sp>
    </p:spTree>
    <p:extLst>
      <p:ext uri="{BB962C8B-B14F-4D97-AF65-F5344CB8AC3E}">
        <p14:creationId xmlns:p14="http://schemas.microsoft.com/office/powerpoint/2010/main" val="196041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F13043ED-D1CC-9BA8-AEEC-4B4EEC9597B1}"/>
              </a:ext>
            </a:extLst>
          </p:cNvPr>
          <p:cNvSpPr txBox="1">
            <a:spLocks/>
          </p:cNvSpPr>
          <p:nvPr/>
        </p:nvSpPr>
        <p:spPr>
          <a:xfrm>
            <a:off x="874713" y="1700213"/>
            <a:ext cx="10442574" cy="185369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Blip>
                <a:blip r:embed="rId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dirty="0">
                <a:cs typeface="Times New Roman"/>
              </a:rPr>
              <a:t>A supporto della diffusione di conoscenza sull’importanza e sul funzionamento delle CER, nell’ambito della collaborazione tra Fondazione Cariplo e Compagnia di San Paolo è stata realizzata un’attività di comunicazione congiunta, che include:</a:t>
            </a:r>
          </a:p>
          <a:p>
            <a:pPr algn="just"/>
            <a:r>
              <a:rPr lang="it-IT" dirty="0">
                <a:cs typeface="Times New Roman"/>
              </a:rPr>
              <a:t>la pubblicazione di un vademecum sulle CER;</a:t>
            </a:r>
          </a:p>
          <a:p>
            <a:pPr algn="just"/>
            <a:r>
              <a:rPr lang="it-IT" dirty="0">
                <a:cs typeface="Times New Roman"/>
              </a:rPr>
              <a:t>la diffusione di contenuti video realizzati da esperti sul tema.</a:t>
            </a:r>
          </a:p>
          <a:p>
            <a:pPr algn="just"/>
            <a:endParaRPr lang="it-IT" dirty="0">
              <a:cs typeface="Times New Roman"/>
            </a:endParaRPr>
          </a:p>
          <a:p>
            <a:pPr marL="0" indent="0" algn="just">
              <a:buNone/>
            </a:pPr>
            <a:endParaRPr lang="it-IT" dirty="0">
              <a:cs typeface="Times New Roman"/>
            </a:endParaRPr>
          </a:p>
        </p:txBody>
      </p:sp>
      <p:sp>
        <p:nvSpPr>
          <p:cNvPr id="2" name="Titolo 1">
            <a:extLst>
              <a:ext uri="{FF2B5EF4-FFF2-40B4-BE49-F238E27FC236}">
                <a16:creationId xmlns:a16="http://schemas.microsoft.com/office/drawing/2014/main" id="{63AA75E2-F05E-A8E2-1496-8E88FC23D997}"/>
              </a:ext>
            </a:extLst>
          </p:cNvPr>
          <p:cNvSpPr>
            <a:spLocks noGrp="1"/>
          </p:cNvSpPr>
          <p:nvPr>
            <p:ph type="title"/>
          </p:nvPr>
        </p:nvSpPr>
        <p:spPr/>
        <p:txBody>
          <a:bodyPr/>
          <a:lstStyle/>
          <a:p>
            <a:r>
              <a:rPr lang="it-IT" dirty="0"/>
              <a:t>La collaborazione con la Fondazione Compagnia di San Paolo</a:t>
            </a:r>
          </a:p>
        </p:txBody>
      </p:sp>
      <p:sp>
        <p:nvSpPr>
          <p:cNvPr id="4" name="Segnaposto numero diapositiva 3">
            <a:extLst>
              <a:ext uri="{FF2B5EF4-FFF2-40B4-BE49-F238E27FC236}">
                <a16:creationId xmlns:a16="http://schemas.microsoft.com/office/drawing/2014/main" id="{9B8C014C-FBDB-9F74-B53C-8DB92551048C}"/>
              </a:ext>
            </a:extLst>
          </p:cNvPr>
          <p:cNvSpPr>
            <a:spLocks noGrp="1"/>
          </p:cNvSpPr>
          <p:nvPr>
            <p:ph type="sldNum" sz="quarter" idx="4"/>
          </p:nvPr>
        </p:nvSpPr>
        <p:spPr/>
        <p:txBody>
          <a:bodyPr/>
          <a:lstStyle/>
          <a:p>
            <a:fld id="{9FB17960-AA87-409A-9E53-58DAAEAEC988}" type="slidenum">
              <a:rPr lang="en-US" smtClean="0"/>
              <a:pPr/>
              <a:t>12</a:t>
            </a:fld>
            <a:endParaRPr lang="en-US"/>
          </a:p>
        </p:txBody>
      </p:sp>
      <p:pic>
        <p:nvPicPr>
          <p:cNvPr id="6" name="Immagine 5">
            <a:extLst>
              <a:ext uri="{FF2B5EF4-FFF2-40B4-BE49-F238E27FC236}">
                <a16:creationId xmlns:a16="http://schemas.microsoft.com/office/drawing/2014/main" id="{C890EFE8-6CAB-5415-EE4A-C734B39F19A4}"/>
              </a:ext>
            </a:extLst>
          </p:cNvPr>
          <p:cNvPicPr>
            <a:picLocks noChangeAspect="1"/>
          </p:cNvPicPr>
          <p:nvPr/>
        </p:nvPicPr>
        <p:blipFill>
          <a:blip r:embed="rId4"/>
          <a:stretch>
            <a:fillRect/>
          </a:stretch>
        </p:blipFill>
        <p:spPr>
          <a:xfrm>
            <a:off x="7843102" y="2627059"/>
            <a:ext cx="2788852" cy="392927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594475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34">
            <a:extLst>
              <a:ext uri="{FF2B5EF4-FFF2-40B4-BE49-F238E27FC236}">
                <a16:creationId xmlns:a16="http://schemas.microsoft.com/office/drawing/2014/main" id="{D1641C7D-A4C6-4B02-A2BF-E5AA5BA42895}"/>
              </a:ext>
            </a:extLst>
          </p:cNvPr>
          <p:cNvSpPr>
            <a:spLocks noGrp="1"/>
          </p:cNvSpPr>
          <p:nvPr>
            <p:ph type="title"/>
          </p:nvPr>
        </p:nvSpPr>
        <p:spPr/>
        <p:txBody>
          <a:bodyPr/>
          <a:lstStyle/>
          <a:p>
            <a:r>
              <a:rPr lang="it-IT" dirty="0"/>
              <a:t>Cronoprogramma del bando Alternative</a:t>
            </a:r>
          </a:p>
        </p:txBody>
      </p:sp>
      <p:sp>
        <p:nvSpPr>
          <p:cNvPr id="36" name="Segnaposto testo 35">
            <a:extLst>
              <a:ext uri="{FF2B5EF4-FFF2-40B4-BE49-F238E27FC236}">
                <a16:creationId xmlns:a16="http://schemas.microsoft.com/office/drawing/2014/main" id="{DC2D13BA-9B09-413B-A5A1-E3A800D244A6}"/>
              </a:ext>
            </a:extLst>
          </p:cNvPr>
          <p:cNvSpPr>
            <a:spLocks noGrp="1"/>
          </p:cNvSpPr>
          <p:nvPr>
            <p:ph type="body" sz="quarter" idx="17"/>
          </p:nvPr>
        </p:nvSpPr>
        <p:spPr>
          <a:xfrm>
            <a:off x="3289228" y="2776095"/>
            <a:ext cx="2094067" cy="771988"/>
          </a:xfrm>
        </p:spPr>
        <p:txBody>
          <a:bodyPr/>
          <a:lstStyle/>
          <a:p>
            <a:r>
              <a:rPr lang="it-IT" dirty="0">
                <a:solidFill>
                  <a:schemeClr val="tx1"/>
                </a:solidFill>
              </a:rPr>
              <a:t>21 luglio ‘22</a:t>
            </a:r>
          </a:p>
        </p:txBody>
      </p:sp>
      <p:sp>
        <p:nvSpPr>
          <p:cNvPr id="37" name="Segnaposto testo 36">
            <a:extLst>
              <a:ext uri="{FF2B5EF4-FFF2-40B4-BE49-F238E27FC236}">
                <a16:creationId xmlns:a16="http://schemas.microsoft.com/office/drawing/2014/main" id="{2B70CED0-CD7C-4ADD-87A2-3ECC7F600FC9}"/>
              </a:ext>
            </a:extLst>
          </p:cNvPr>
          <p:cNvSpPr>
            <a:spLocks noGrp="1"/>
          </p:cNvSpPr>
          <p:nvPr>
            <p:ph type="body" sz="quarter" idx="18"/>
          </p:nvPr>
        </p:nvSpPr>
        <p:spPr>
          <a:xfrm>
            <a:off x="3289227" y="2353371"/>
            <a:ext cx="3393009" cy="319027"/>
          </a:xfrm>
        </p:spPr>
        <p:txBody>
          <a:bodyPr vert="horz" lIns="91440" tIns="45720" rIns="91440" bIns="45720" rtlCol="0" anchor="ctr">
            <a:noAutofit/>
          </a:bodyPr>
          <a:lstStyle/>
          <a:p>
            <a:pPr>
              <a:lnSpc>
                <a:spcPct val="100000"/>
              </a:lnSpc>
            </a:pPr>
            <a:r>
              <a:rPr lang="it-IT" sz="1400" dirty="0">
                <a:solidFill>
                  <a:schemeClr val="tx1"/>
                </a:solidFill>
              </a:rPr>
              <a:t>Chiusura bando Alternative</a:t>
            </a:r>
          </a:p>
        </p:txBody>
      </p:sp>
      <p:sp>
        <p:nvSpPr>
          <p:cNvPr id="38" name="Segnaposto testo 37">
            <a:extLst>
              <a:ext uri="{FF2B5EF4-FFF2-40B4-BE49-F238E27FC236}">
                <a16:creationId xmlns:a16="http://schemas.microsoft.com/office/drawing/2014/main" id="{001192FF-ABF4-496D-B516-C938CD20E4FB}"/>
              </a:ext>
            </a:extLst>
          </p:cNvPr>
          <p:cNvSpPr>
            <a:spLocks noGrp="1"/>
          </p:cNvSpPr>
          <p:nvPr>
            <p:ph type="body" sz="quarter" idx="19"/>
          </p:nvPr>
        </p:nvSpPr>
        <p:spPr>
          <a:xfrm>
            <a:off x="7015460" y="2715966"/>
            <a:ext cx="2094067" cy="771988"/>
          </a:xfrm>
        </p:spPr>
        <p:txBody>
          <a:bodyPr/>
          <a:lstStyle/>
          <a:p>
            <a:r>
              <a:rPr lang="it-IT" dirty="0">
                <a:solidFill>
                  <a:schemeClr val="tx1"/>
                </a:solidFill>
              </a:rPr>
              <a:t>Ottobre ‘22</a:t>
            </a:r>
          </a:p>
        </p:txBody>
      </p:sp>
      <p:sp>
        <p:nvSpPr>
          <p:cNvPr id="39" name="Segnaposto testo 38">
            <a:extLst>
              <a:ext uri="{FF2B5EF4-FFF2-40B4-BE49-F238E27FC236}">
                <a16:creationId xmlns:a16="http://schemas.microsoft.com/office/drawing/2014/main" id="{5B33FF8F-5D2B-4D26-9423-C72F41B6F0F9}"/>
              </a:ext>
            </a:extLst>
          </p:cNvPr>
          <p:cNvSpPr>
            <a:spLocks noGrp="1"/>
          </p:cNvSpPr>
          <p:nvPr>
            <p:ph type="body" sz="quarter" idx="20"/>
          </p:nvPr>
        </p:nvSpPr>
        <p:spPr>
          <a:xfrm>
            <a:off x="7015460" y="2329972"/>
            <a:ext cx="2649788" cy="319027"/>
          </a:xfrm>
        </p:spPr>
        <p:txBody>
          <a:bodyPr/>
          <a:lstStyle/>
          <a:p>
            <a:pPr>
              <a:lnSpc>
                <a:spcPct val="100000"/>
              </a:lnSpc>
            </a:pPr>
            <a:r>
              <a:rPr lang="it-IT" sz="1400" dirty="0">
                <a:solidFill>
                  <a:schemeClr val="tx1"/>
                </a:solidFill>
              </a:rPr>
              <a:t>Delibera ammissione AT e contributi</a:t>
            </a:r>
          </a:p>
        </p:txBody>
      </p:sp>
      <p:sp>
        <p:nvSpPr>
          <p:cNvPr id="40" name="Segnaposto testo 39">
            <a:extLst>
              <a:ext uri="{FF2B5EF4-FFF2-40B4-BE49-F238E27FC236}">
                <a16:creationId xmlns:a16="http://schemas.microsoft.com/office/drawing/2014/main" id="{07AB6A6E-2A19-422D-A4AD-8BBD0E8C18A5}"/>
              </a:ext>
            </a:extLst>
          </p:cNvPr>
          <p:cNvSpPr>
            <a:spLocks noGrp="1"/>
          </p:cNvSpPr>
          <p:nvPr>
            <p:ph type="body" sz="quarter" idx="21"/>
          </p:nvPr>
        </p:nvSpPr>
        <p:spPr>
          <a:xfrm>
            <a:off x="9027172" y="5435011"/>
            <a:ext cx="2094067" cy="771988"/>
          </a:xfrm>
        </p:spPr>
        <p:txBody>
          <a:bodyPr/>
          <a:lstStyle/>
          <a:p>
            <a:r>
              <a:rPr lang="it-IT" dirty="0">
                <a:solidFill>
                  <a:schemeClr val="tx1"/>
                </a:solidFill>
              </a:rPr>
              <a:t>Ottobre/novembre ‘22</a:t>
            </a:r>
          </a:p>
        </p:txBody>
      </p:sp>
      <p:sp>
        <p:nvSpPr>
          <p:cNvPr id="41" name="Segnaposto testo 40">
            <a:extLst>
              <a:ext uri="{FF2B5EF4-FFF2-40B4-BE49-F238E27FC236}">
                <a16:creationId xmlns:a16="http://schemas.microsoft.com/office/drawing/2014/main" id="{ECE6D592-6261-409A-AFA0-4E9834038382}"/>
              </a:ext>
            </a:extLst>
          </p:cNvPr>
          <p:cNvSpPr>
            <a:spLocks noGrp="1"/>
          </p:cNvSpPr>
          <p:nvPr>
            <p:ph type="body" sz="quarter" idx="22"/>
          </p:nvPr>
        </p:nvSpPr>
        <p:spPr>
          <a:xfrm>
            <a:off x="9027172" y="5012287"/>
            <a:ext cx="2406678" cy="319027"/>
          </a:xfrm>
        </p:spPr>
        <p:txBody>
          <a:bodyPr vert="horz" lIns="91440" tIns="45720" rIns="91440" bIns="45720" rtlCol="0" anchor="ctr">
            <a:noAutofit/>
          </a:bodyPr>
          <a:lstStyle/>
          <a:p>
            <a:pPr>
              <a:lnSpc>
                <a:spcPct val="100000"/>
              </a:lnSpc>
            </a:pPr>
            <a:r>
              <a:rPr lang="it-IT" sz="1400" dirty="0">
                <a:solidFill>
                  <a:schemeClr val="tx1"/>
                </a:solidFill>
              </a:rPr>
              <a:t>Avvio progetti</a:t>
            </a:r>
          </a:p>
        </p:txBody>
      </p:sp>
      <p:sp>
        <p:nvSpPr>
          <p:cNvPr id="42" name="Segnaposto testo 41">
            <a:extLst>
              <a:ext uri="{FF2B5EF4-FFF2-40B4-BE49-F238E27FC236}">
                <a16:creationId xmlns:a16="http://schemas.microsoft.com/office/drawing/2014/main" id="{9F9196DB-ACDD-4ACA-A50D-F3E38497A1A8}"/>
              </a:ext>
            </a:extLst>
          </p:cNvPr>
          <p:cNvSpPr>
            <a:spLocks noGrp="1"/>
          </p:cNvSpPr>
          <p:nvPr>
            <p:ph type="body" sz="quarter" idx="23"/>
          </p:nvPr>
        </p:nvSpPr>
        <p:spPr>
          <a:xfrm>
            <a:off x="9989561" y="2747167"/>
            <a:ext cx="2094067" cy="771988"/>
          </a:xfrm>
        </p:spPr>
        <p:txBody>
          <a:bodyPr/>
          <a:lstStyle/>
          <a:p>
            <a:r>
              <a:rPr lang="it-IT" dirty="0">
                <a:solidFill>
                  <a:schemeClr val="tx1"/>
                </a:solidFill>
              </a:rPr>
              <a:t>Ottobre/novembre  ‘22</a:t>
            </a:r>
          </a:p>
        </p:txBody>
      </p:sp>
      <p:sp>
        <p:nvSpPr>
          <p:cNvPr id="43" name="Segnaposto testo 42">
            <a:extLst>
              <a:ext uri="{FF2B5EF4-FFF2-40B4-BE49-F238E27FC236}">
                <a16:creationId xmlns:a16="http://schemas.microsoft.com/office/drawing/2014/main" id="{A016EC41-39F0-4176-8428-F309AF387C51}"/>
              </a:ext>
            </a:extLst>
          </p:cNvPr>
          <p:cNvSpPr>
            <a:spLocks noGrp="1"/>
          </p:cNvSpPr>
          <p:nvPr>
            <p:ph type="body" sz="quarter" idx="24"/>
          </p:nvPr>
        </p:nvSpPr>
        <p:spPr>
          <a:xfrm>
            <a:off x="9979442" y="2365006"/>
            <a:ext cx="2903113" cy="319027"/>
          </a:xfrm>
        </p:spPr>
        <p:txBody>
          <a:bodyPr/>
          <a:lstStyle/>
          <a:p>
            <a:pPr>
              <a:lnSpc>
                <a:spcPct val="100000"/>
              </a:lnSpc>
            </a:pPr>
            <a:r>
              <a:rPr lang="it-IT" sz="1400" dirty="0">
                <a:solidFill>
                  <a:schemeClr val="tx1"/>
                </a:solidFill>
              </a:rPr>
              <a:t>Richiesta altri contributi (RL, PNRR,…)</a:t>
            </a:r>
          </a:p>
        </p:txBody>
      </p:sp>
      <p:sp>
        <p:nvSpPr>
          <p:cNvPr id="44" name="Segnaposto testo 43">
            <a:extLst>
              <a:ext uri="{FF2B5EF4-FFF2-40B4-BE49-F238E27FC236}">
                <a16:creationId xmlns:a16="http://schemas.microsoft.com/office/drawing/2014/main" id="{E01808C5-E533-426A-9404-D0F2473DF9BE}"/>
              </a:ext>
            </a:extLst>
          </p:cNvPr>
          <p:cNvSpPr>
            <a:spLocks noGrp="1"/>
          </p:cNvSpPr>
          <p:nvPr>
            <p:ph type="body" sz="quarter" idx="25"/>
          </p:nvPr>
        </p:nvSpPr>
        <p:spPr>
          <a:xfrm>
            <a:off x="1618965" y="5548230"/>
            <a:ext cx="2094067" cy="771988"/>
          </a:xfrm>
        </p:spPr>
        <p:txBody>
          <a:bodyPr/>
          <a:lstStyle/>
          <a:p>
            <a:r>
              <a:rPr lang="it-IT" dirty="0">
                <a:solidFill>
                  <a:schemeClr val="tx1"/>
                </a:solidFill>
              </a:rPr>
              <a:t>24 maggio ‘22</a:t>
            </a:r>
          </a:p>
        </p:txBody>
      </p:sp>
      <p:sp>
        <p:nvSpPr>
          <p:cNvPr id="45" name="Segnaposto testo 44">
            <a:extLst>
              <a:ext uri="{FF2B5EF4-FFF2-40B4-BE49-F238E27FC236}">
                <a16:creationId xmlns:a16="http://schemas.microsoft.com/office/drawing/2014/main" id="{EDE94BE1-C1BA-4143-8F4B-01F1B526601B}"/>
              </a:ext>
            </a:extLst>
          </p:cNvPr>
          <p:cNvSpPr>
            <a:spLocks noGrp="1"/>
          </p:cNvSpPr>
          <p:nvPr>
            <p:ph type="body" sz="quarter" idx="26"/>
          </p:nvPr>
        </p:nvSpPr>
        <p:spPr>
          <a:xfrm>
            <a:off x="1618965" y="5115984"/>
            <a:ext cx="2423605" cy="319027"/>
          </a:xfrm>
        </p:spPr>
        <p:txBody>
          <a:bodyPr vert="horz" lIns="91440" tIns="45720" rIns="91440" bIns="45720" rtlCol="0" anchor="ctr">
            <a:noAutofit/>
          </a:bodyPr>
          <a:lstStyle/>
          <a:p>
            <a:pPr>
              <a:lnSpc>
                <a:spcPct val="100000"/>
              </a:lnSpc>
            </a:pPr>
            <a:r>
              <a:rPr lang="it-IT" sz="1400" dirty="0">
                <a:solidFill>
                  <a:schemeClr val="tx1"/>
                </a:solidFill>
              </a:rPr>
              <a:t>Lancio pubblico bando Alternative</a:t>
            </a:r>
          </a:p>
        </p:txBody>
      </p:sp>
      <p:sp>
        <p:nvSpPr>
          <p:cNvPr id="48" name="Segnaposto testo 47">
            <a:extLst>
              <a:ext uri="{FF2B5EF4-FFF2-40B4-BE49-F238E27FC236}">
                <a16:creationId xmlns:a16="http://schemas.microsoft.com/office/drawing/2014/main" id="{976472DC-6758-4B18-A83C-9B3CC681A805}"/>
              </a:ext>
            </a:extLst>
          </p:cNvPr>
          <p:cNvSpPr>
            <a:spLocks noGrp="1"/>
          </p:cNvSpPr>
          <p:nvPr>
            <p:ph type="body" sz="quarter" idx="31"/>
          </p:nvPr>
        </p:nvSpPr>
        <p:spPr>
          <a:xfrm>
            <a:off x="233359" y="2760060"/>
            <a:ext cx="2094067" cy="771988"/>
          </a:xfrm>
        </p:spPr>
        <p:txBody>
          <a:bodyPr/>
          <a:lstStyle/>
          <a:p>
            <a:r>
              <a:rPr lang="it-IT" dirty="0">
                <a:solidFill>
                  <a:schemeClr val="tx1"/>
                </a:solidFill>
              </a:rPr>
              <a:t>16 Maggio ‘22</a:t>
            </a:r>
          </a:p>
        </p:txBody>
      </p:sp>
      <p:sp>
        <p:nvSpPr>
          <p:cNvPr id="49" name="Segnaposto testo 48">
            <a:extLst>
              <a:ext uri="{FF2B5EF4-FFF2-40B4-BE49-F238E27FC236}">
                <a16:creationId xmlns:a16="http://schemas.microsoft.com/office/drawing/2014/main" id="{D08F85C2-0713-4764-8821-1BAFBD669BA9}"/>
              </a:ext>
            </a:extLst>
          </p:cNvPr>
          <p:cNvSpPr>
            <a:spLocks noGrp="1"/>
          </p:cNvSpPr>
          <p:nvPr>
            <p:ph type="body" sz="quarter" idx="32"/>
          </p:nvPr>
        </p:nvSpPr>
        <p:spPr>
          <a:xfrm>
            <a:off x="233359" y="2281231"/>
            <a:ext cx="2094067" cy="478829"/>
          </a:xfrm>
        </p:spPr>
        <p:txBody>
          <a:bodyPr vert="horz" lIns="91440" tIns="45720" rIns="91440" bIns="45720" rtlCol="0" anchor="ctr">
            <a:noAutofit/>
          </a:bodyPr>
          <a:lstStyle/>
          <a:p>
            <a:pPr>
              <a:lnSpc>
                <a:spcPct val="100000"/>
              </a:lnSpc>
            </a:pPr>
            <a:r>
              <a:rPr lang="it-IT" sz="1400" dirty="0">
                <a:solidFill>
                  <a:schemeClr val="tx1"/>
                </a:solidFill>
              </a:rPr>
              <a:t>Pubblicazione bando Alternative</a:t>
            </a:r>
          </a:p>
        </p:txBody>
      </p:sp>
      <p:sp>
        <p:nvSpPr>
          <p:cNvPr id="3" name="Segnaposto numero diapositiva 2">
            <a:extLst>
              <a:ext uri="{FF2B5EF4-FFF2-40B4-BE49-F238E27FC236}">
                <a16:creationId xmlns:a16="http://schemas.microsoft.com/office/drawing/2014/main" id="{56C18F5D-8B0B-4990-8E66-1DB80F278F29}"/>
              </a:ext>
            </a:extLst>
          </p:cNvPr>
          <p:cNvSpPr>
            <a:spLocks noGrp="1"/>
          </p:cNvSpPr>
          <p:nvPr>
            <p:ph type="sldNum" sz="quarter" idx="4"/>
          </p:nvPr>
        </p:nvSpPr>
        <p:spPr/>
        <p:txBody>
          <a:bodyPr/>
          <a:lstStyle/>
          <a:p>
            <a:fld id="{9FB17960-AA87-409A-9E53-58DAAEAEC988}" type="slidenum">
              <a:rPr lang="en-US" smtClean="0"/>
              <a:pPr/>
              <a:t>13</a:t>
            </a:fld>
            <a:endParaRPr lang="en-US"/>
          </a:p>
        </p:txBody>
      </p:sp>
      <p:sp>
        <p:nvSpPr>
          <p:cNvPr id="24" name="CasellaDiTesto 23">
            <a:extLst>
              <a:ext uri="{FF2B5EF4-FFF2-40B4-BE49-F238E27FC236}">
                <a16:creationId xmlns:a16="http://schemas.microsoft.com/office/drawing/2014/main" id="{D5BAC75D-63E6-D9ED-F28E-04E5E6191A25}"/>
              </a:ext>
            </a:extLst>
          </p:cNvPr>
          <p:cNvSpPr txBox="1"/>
          <p:nvPr/>
        </p:nvSpPr>
        <p:spPr>
          <a:xfrm>
            <a:off x="5374928" y="5127234"/>
            <a:ext cx="2176736" cy="307777"/>
          </a:xfrm>
          <a:prstGeom prst="rect">
            <a:avLst/>
          </a:prstGeom>
        </p:spPr>
        <p:txBody>
          <a:bodyPr vert="horz" lIns="91440" tIns="45720" rIns="91440" bIns="45720" rtlCol="0" anchor="ctr">
            <a:noAutofit/>
          </a:bodyPr>
          <a:lstStyle>
            <a:lvl1pPr marR="0" indent="0" fontAlgn="auto">
              <a:lnSpc>
                <a:spcPct val="100000"/>
              </a:lnSpc>
              <a:spcBef>
                <a:spcPts val="1000"/>
              </a:spcBef>
              <a:spcAft>
                <a:spcPts val="0"/>
              </a:spcAft>
              <a:buClrTx/>
              <a:buSzTx/>
              <a:buFont typeface="Arial" panose="020B0604020202020204" pitchFamily="34" charset="0"/>
              <a:buNone/>
              <a:tabLst/>
              <a:defRPr sz="1400" b="1" i="0" spc="0"/>
            </a:lvl1pPr>
            <a:lvl2pPr marL="685800" indent="-228600">
              <a:lnSpc>
                <a:spcPct val="100000"/>
              </a:lnSpc>
              <a:spcBef>
                <a:spcPts val="500"/>
              </a:spcBef>
              <a:buFontTx/>
              <a:buBlip>
                <a:blip r:embed="rId3"/>
              </a:buBlip>
              <a:defRPr b="0" i="0">
                <a:solidFill>
                  <a:schemeClr val="bg1">
                    <a:lumMod val="50000"/>
                  </a:schemeClr>
                </a:solidFill>
              </a:defRPr>
            </a:lvl2pPr>
            <a:lvl3pPr marL="1143000" indent="-228600">
              <a:lnSpc>
                <a:spcPct val="100000"/>
              </a:lnSpc>
              <a:spcBef>
                <a:spcPts val="500"/>
              </a:spcBef>
              <a:buFontTx/>
              <a:buBlip>
                <a:blip r:embed="rId3"/>
              </a:buBlip>
              <a:defRPr b="0" i="0">
                <a:solidFill>
                  <a:schemeClr val="bg1">
                    <a:lumMod val="50000"/>
                  </a:schemeClr>
                </a:solidFill>
              </a:defRPr>
            </a:lvl3pPr>
            <a:lvl4pPr marL="1600200" indent="-228600">
              <a:lnSpc>
                <a:spcPct val="100000"/>
              </a:lnSpc>
              <a:spcBef>
                <a:spcPts val="500"/>
              </a:spcBef>
              <a:buFontTx/>
              <a:buBlip>
                <a:blip r:embed="rId3"/>
              </a:buBlip>
              <a:defRPr b="0" i="0">
                <a:solidFill>
                  <a:schemeClr val="bg1">
                    <a:lumMod val="50000"/>
                  </a:schemeClr>
                </a:solidFill>
              </a:defRPr>
            </a:lvl4pPr>
            <a:lvl5pPr marL="2057400" indent="-228600">
              <a:lnSpc>
                <a:spcPct val="100000"/>
              </a:lnSpc>
              <a:spcBef>
                <a:spcPts val="500"/>
              </a:spcBef>
              <a:buFontTx/>
              <a:buBlip>
                <a:blip r:embed="rId3"/>
              </a:buBlip>
              <a:defRPr b="0" i="0">
                <a:solidFill>
                  <a:schemeClr val="bg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dirty="0"/>
              <a:t>Valutazione Bando</a:t>
            </a:r>
          </a:p>
        </p:txBody>
      </p:sp>
      <p:sp>
        <p:nvSpPr>
          <p:cNvPr id="25" name="Segnaposto testo 35">
            <a:extLst>
              <a:ext uri="{FF2B5EF4-FFF2-40B4-BE49-F238E27FC236}">
                <a16:creationId xmlns:a16="http://schemas.microsoft.com/office/drawing/2014/main" id="{EEB6C7F5-3B32-C839-324C-8AA37C76CFCB}"/>
              </a:ext>
            </a:extLst>
          </p:cNvPr>
          <p:cNvSpPr txBox="1">
            <a:spLocks/>
          </p:cNvSpPr>
          <p:nvPr/>
        </p:nvSpPr>
        <p:spPr>
          <a:xfrm>
            <a:off x="5342626" y="5506130"/>
            <a:ext cx="2094067" cy="77198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200" b="0" i="0" kern="1200" spc="0" dirty="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chemeClr val="tx1"/>
                </a:solidFill>
              </a:rPr>
              <a:t>Luglio-ottobre ‘22</a:t>
            </a:r>
          </a:p>
        </p:txBody>
      </p:sp>
    </p:spTree>
    <p:extLst>
      <p:ext uri="{BB962C8B-B14F-4D97-AF65-F5344CB8AC3E}">
        <p14:creationId xmlns:p14="http://schemas.microsoft.com/office/powerpoint/2010/main" val="111428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C03C35-A494-4981-AD0F-2E31DE79BCA3}"/>
              </a:ext>
            </a:extLst>
          </p:cNvPr>
          <p:cNvSpPr>
            <a:spLocks noGrp="1"/>
          </p:cNvSpPr>
          <p:nvPr>
            <p:ph type="title"/>
          </p:nvPr>
        </p:nvSpPr>
        <p:spPr>
          <a:xfrm>
            <a:off x="885814" y="1700212"/>
            <a:ext cx="10442573" cy="1444639"/>
          </a:xfrm>
        </p:spPr>
        <p:txBody>
          <a:bodyPr/>
          <a:lstStyle/>
          <a:p>
            <a:r>
              <a:rPr lang="it-IT"/>
              <a:t>Grazie dell’attenzione</a:t>
            </a:r>
            <a:endParaRPr lang="it-IT" dirty="0"/>
          </a:p>
        </p:txBody>
      </p:sp>
    </p:spTree>
    <p:extLst>
      <p:ext uri="{BB962C8B-B14F-4D97-AF65-F5344CB8AC3E}">
        <p14:creationId xmlns:p14="http://schemas.microsoft.com/office/powerpoint/2010/main" val="345264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653936-566C-530F-D88A-9FB6EC7E67F1}"/>
              </a:ext>
            </a:extLst>
          </p:cNvPr>
          <p:cNvSpPr>
            <a:spLocks noGrp="1"/>
          </p:cNvSpPr>
          <p:nvPr>
            <p:ph type="title"/>
          </p:nvPr>
        </p:nvSpPr>
        <p:spPr/>
        <p:txBody>
          <a:bodyPr/>
          <a:lstStyle/>
          <a:p>
            <a:r>
              <a:rPr lang="it-IT" dirty="0"/>
              <a:t>Contesto</a:t>
            </a:r>
          </a:p>
        </p:txBody>
      </p:sp>
      <p:sp>
        <p:nvSpPr>
          <p:cNvPr id="4" name="Segnaposto numero diapositiva 3">
            <a:extLst>
              <a:ext uri="{FF2B5EF4-FFF2-40B4-BE49-F238E27FC236}">
                <a16:creationId xmlns:a16="http://schemas.microsoft.com/office/drawing/2014/main" id="{0F818C42-3711-5753-45D3-E765A4EDC69E}"/>
              </a:ext>
            </a:extLst>
          </p:cNvPr>
          <p:cNvSpPr>
            <a:spLocks noGrp="1"/>
          </p:cNvSpPr>
          <p:nvPr>
            <p:ph type="sldNum" sz="quarter" idx="4"/>
          </p:nvPr>
        </p:nvSpPr>
        <p:spPr/>
        <p:txBody>
          <a:bodyPr/>
          <a:lstStyle/>
          <a:p>
            <a:fld id="{9FB17960-AA87-409A-9E53-58DAAEAEC988}" type="slidenum">
              <a:rPr lang="en-US" smtClean="0"/>
              <a:pPr/>
              <a:t>2</a:t>
            </a:fld>
            <a:endParaRPr lang="en-US"/>
          </a:p>
        </p:txBody>
      </p:sp>
      <p:sp>
        <p:nvSpPr>
          <p:cNvPr id="5" name="Segnaposto contenuto 4">
            <a:extLst>
              <a:ext uri="{FF2B5EF4-FFF2-40B4-BE49-F238E27FC236}">
                <a16:creationId xmlns:a16="http://schemas.microsoft.com/office/drawing/2014/main" id="{AB568470-416F-F5F0-8CA6-13BAE442E6A7}"/>
              </a:ext>
            </a:extLst>
          </p:cNvPr>
          <p:cNvSpPr>
            <a:spLocks noGrp="1"/>
          </p:cNvSpPr>
          <p:nvPr>
            <p:ph sz="quarter" idx="12"/>
          </p:nvPr>
        </p:nvSpPr>
        <p:spPr/>
        <p:txBody>
          <a:bodyPr>
            <a:normAutofit fontScale="92500" lnSpcReduction="10000"/>
          </a:bodyPr>
          <a:lstStyle/>
          <a:p>
            <a:pPr algn="just"/>
            <a:r>
              <a:rPr lang="it-IT" dirty="0">
                <a:solidFill>
                  <a:srgbClr val="708C67"/>
                </a:solidFill>
                <a:ea typeface="+mj-ea"/>
                <a:cs typeface="+mj-cs"/>
              </a:rPr>
              <a:t>Cambiamenti Climatici: </a:t>
            </a:r>
          </a:p>
          <a:p>
            <a:pPr lvl="1" algn="just"/>
            <a:r>
              <a:rPr lang="it-IT" sz="1700" dirty="0">
                <a:effectLst/>
                <a:ea typeface="Calibri" panose="020F0502020204030204" pitchFamily="34" charset="0"/>
                <a:cs typeface="Times New Roman"/>
              </a:rPr>
              <a:t>nel 2021 l’Europa ha vissuto l’estate più calda mai registrata (48.8°C in Sicilia), </a:t>
            </a:r>
            <a:r>
              <a:rPr lang="it-IT" sz="1700" dirty="0">
                <a:ea typeface="Calibri" panose="020F0502020204030204" pitchFamily="34" charset="0"/>
                <a:cs typeface="Times New Roman"/>
              </a:rPr>
              <a:t>con </a:t>
            </a:r>
            <a:r>
              <a:rPr lang="it-IT" sz="1700" dirty="0">
                <a:effectLst/>
                <a:ea typeface="Calibri" panose="020F0502020204030204" pitchFamily="34" charset="0"/>
                <a:cs typeface="Times New Roman"/>
              </a:rPr>
              <a:t>condizioni di siccità nell’area del Mediterraneo che hanno causato una delle più intense stagioni di incendi degli ultimi 30 anni (</a:t>
            </a:r>
            <a:r>
              <a:rPr lang="it-IT" sz="1700" dirty="0" err="1">
                <a:effectLst/>
                <a:ea typeface="Calibri" panose="020F0502020204030204" pitchFamily="34" charset="0"/>
                <a:cs typeface="Times New Roman"/>
              </a:rPr>
              <a:t>Copernicus</a:t>
            </a:r>
            <a:r>
              <a:rPr lang="it-IT" sz="1700" dirty="0">
                <a:effectLst/>
                <a:ea typeface="Calibri" panose="020F0502020204030204" pitchFamily="34" charset="0"/>
                <a:cs typeface="Times New Roman"/>
              </a:rPr>
              <a:t> -</a:t>
            </a:r>
            <a:r>
              <a:rPr lang="en-US" sz="1700" dirty="0">
                <a:effectLst/>
                <a:ea typeface="Calibri" panose="020F0502020204030204" pitchFamily="34" charset="0"/>
                <a:cs typeface="Times New Roman"/>
              </a:rPr>
              <a:t> European State of the Climate 2021);</a:t>
            </a:r>
          </a:p>
          <a:p>
            <a:pPr lvl="1" algn="just"/>
            <a:r>
              <a:rPr lang="it-IT" sz="1700" dirty="0">
                <a:effectLst/>
                <a:ea typeface="Calibri" panose="020F0502020204030204" pitchFamily="34" charset="0"/>
                <a:cs typeface="Times New Roman" panose="02020603050405020304" pitchFamily="18" charset="0"/>
              </a:rPr>
              <a:t>il tasso di scioglimento dei ghiacciai è aumentato di 1,5-2 volte rispetto al secolo precedente e le perdite annuali in Europa dovute alla siccità, pari a 9 miliardi di €, sono destinate a triplicare anche contenendo il riscaldamento globale entro 1,5° C (IPCC AR 6 volume II).</a:t>
            </a:r>
          </a:p>
          <a:p>
            <a:pPr algn="just"/>
            <a:r>
              <a:rPr lang="it-IT" dirty="0">
                <a:solidFill>
                  <a:srgbClr val="708C67"/>
                </a:solidFill>
                <a:ea typeface="+mj-ea"/>
                <a:cs typeface="+mj-cs"/>
              </a:rPr>
              <a:t>Target di riduzione delle emissioni climalteranti:</a:t>
            </a:r>
          </a:p>
          <a:p>
            <a:pPr lvl="1" algn="just"/>
            <a:r>
              <a:rPr lang="it-IT" sz="1700" dirty="0">
                <a:effectLst/>
                <a:ea typeface="Calibri" panose="020F0502020204030204" pitchFamily="34" charset="0"/>
                <a:cs typeface="Times New Roman"/>
              </a:rPr>
              <a:t>Green Deal europeo </a:t>
            </a:r>
            <a:r>
              <a:rPr lang="it-IT" sz="1700" dirty="0">
                <a:effectLst/>
                <a:ea typeface="Calibri" panose="020F0502020204030204" pitchFamily="34" charset="0"/>
                <a:cs typeface="Times New Roman"/>
                <a:sym typeface="Wingdings" panose="05000000000000000000" pitchFamily="2" charset="2"/>
              </a:rPr>
              <a:t> - 55% emissioni di CO</a:t>
            </a:r>
            <a:r>
              <a:rPr lang="it-IT" sz="1700" baseline="-25000" dirty="0">
                <a:effectLst/>
                <a:ea typeface="Calibri" panose="020F0502020204030204" pitchFamily="34" charset="0"/>
                <a:cs typeface="Times New Roman"/>
                <a:sym typeface="Wingdings" panose="05000000000000000000" pitchFamily="2" charset="2"/>
              </a:rPr>
              <a:t>2</a:t>
            </a:r>
            <a:r>
              <a:rPr lang="it-IT" sz="1700" dirty="0">
                <a:effectLst/>
                <a:ea typeface="Calibri" panose="020F0502020204030204" pitchFamily="34" charset="0"/>
                <a:cs typeface="Times New Roman"/>
                <a:sym typeface="Wingdings" panose="05000000000000000000" pitchFamily="2" charset="2"/>
              </a:rPr>
              <a:t> al 2030 e neutralità carbonica al 2050 rispetto ai livelli del 1990;</a:t>
            </a:r>
            <a:endParaRPr lang="it-IT" sz="1700" dirty="0">
              <a:effectLst/>
              <a:ea typeface="Calibri" panose="020F0502020204030204" pitchFamily="34" charset="0"/>
              <a:cs typeface="Times New Roman"/>
            </a:endParaRPr>
          </a:p>
          <a:p>
            <a:pPr lvl="1" algn="just"/>
            <a:r>
              <a:rPr lang="it-IT" sz="1700" dirty="0">
                <a:ea typeface="Calibri" panose="020F0502020204030204" pitchFamily="34" charset="0"/>
                <a:cs typeface="Times New Roman"/>
              </a:rPr>
              <a:t>l</a:t>
            </a:r>
            <a:r>
              <a:rPr lang="it-IT" sz="1700" dirty="0">
                <a:effectLst/>
                <a:ea typeface="Calibri" panose="020F0502020204030204" pitchFamily="34" charset="0"/>
                <a:cs typeface="Times New Roman"/>
              </a:rPr>
              <a:t>a revisione del Piano Nazionale Integrato Energia e Clima (PNIEC) </a:t>
            </a:r>
            <a:r>
              <a:rPr lang="it-IT" sz="1700" dirty="0">
                <a:ea typeface="Calibri" panose="020F0502020204030204" pitchFamily="34" charset="0"/>
                <a:cs typeface="Times New Roman"/>
                <a:sym typeface="Wingdings" panose="05000000000000000000" pitchFamily="2" charset="2"/>
              </a:rPr>
              <a:t>prevede di adeguarsi a tali nuovi target.</a:t>
            </a:r>
          </a:p>
          <a:p>
            <a:pPr algn="just"/>
            <a:r>
              <a:rPr lang="it-IT" dirty="0">
                <a:solidFill>
                  <a:srgbClr val="708C67"/>
                </a:solidFill>
                <a:ea typeface="+mj-ea"/>
                <a:cs typeface="+mj-cs"/>
              </a:rPr>
              <a:t>Dipendenza energetica:</a:t>
            </a:r>
          </a:p>
          <a:p>
            <a:pPr lvl="1" algn="just"/>
            <a:r>
              <a:rPr lang="it-IT" sz="1700" dirty="0">
                <a:cs typeface="Times New Roman"/>
              </a:rPr>
              <a:t>il fabbisogno energetico nazionale è coperto per circa il 75% da importazioni ed è necessaria una decisa decelerazione dei consumi fossili per contribuire a ridurre le criticità economiche e sociali che si stanno verificando nel contesto attuale e a limitare le possibili incertezze future relative all’approvvigionamento di energia;</a:t>
            </a:r>
          </a:p>
          <a:p>
            <a:pPr lvl="1" algn="just"/>
            <a:r>
              <a:rPr lang="it-IT" sz="1700" dirty="0">
                <a:cs typeface="Times New Roman"/>
              </a:rPr>
              <a:t>La volatilità dei prezzi dell’energia ha impatti significativi su tutti i settori. N</a:t>
            </a:r>
            <a:r>
              <a:rPr lang="it-IT" sz="1700" dirty="0">
                <a:cs typeface="Times New Roman"/>
                <a:sym typeface="Wingdings" panose="05000000000000000000" pitchFamily="2" charset="2"/>
              </a:rPr>
              <a:t>el primo trimestre 2022: </a:t>
            </a:r>
          </a:p>
          <a:p>
            <a:pPr marL="457200" lvl="1" indent="0" algn="just">
              <a:buNone/>
              <a:tabLst>
                <a:tab pos="715963" algn="l"/>
              </a:tabLst>
            </a:pPr>
            <a:r>
              <a:rPr lang="it-IT" sz="1700" dirty="0">
                <a:cs typeface="Times New Roman"/>
                <a:sym typeface="Wingdings" panose="05000000000000000000" pitchFamily="2" charset="2"/>
              </a:rPr>
              <a:t>	gas naturale +94% rispetto allo stesso periodo 2021; energia elettrica +131% (compresi gli interventi del governo)</a:t>
            </a:r>
            <a:endParaRPr lang="it-IT" sz="1900" dirty="0"/>
          </a:p>
        </p:txBody>
      </p:sp>
    </p:spTree>
    <p:extLst>
      <p:ext uri="{BB962C8B-B14F-4D97-AF65-F5344CB8AC3E}">
        <p14:creationId xmlns:p14="http://schemas.microsoft.com/office/powerpoint/2010/main" val="322332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62E992-504A-438F-B46F-616D472AF062}"/>
              </a:ext>
            </a:extLst>
          </p:cNvPr>
          <p:cNvSpPr>
            <a:spLocks noGrp="1"/>
          </p:cNvSpPr>
          <p:nvPr>
            <p:ph type="title"/>
          </p:nvPr>
        </p:nvSpPr>
        <p:spPr/>
        <p:txBody>
          <a:bodyPr/>
          <a:lstStyle/>
          <a:p>
            <a:r>
              <a:rPr lang="it-IT" dirty="0"/>
              <a:t>Il progetto F2C – Fondazione Cariplo per il Clima</a:t>
            </a:r>
          </a:p>
        </p:txBody>
      </p:sp>
      <p:sp>
        <p:nvSpPr>
          <p:cNvPr id="5" name="Segnaposto contenuto 4">
            <a:extLst>
              <a:ext uri="{FF2B5EF4-FFF2-40B4-BE49-F238E27FC236}">
                <a16:creationId xmlns:a16="http://schemas.microsoft.com/office/drawing/2014/main" id="{345365A6-C6CB-47C0-B6D9-A02899D2EAC5}"/>
              </a:ext>
            </a:extLst>
          </p:cNvPr>
          <p:cNvSpPr>
            <a:spLocks noGrp="1"/>
          </p:cNvSpPr>
          <p:nvPr>
            <p:ph sz="quarter" idx="12"/>
          </p:nvPr>
        </p:nvSpPr>
        <p:spPr>
          <a:xfrm>
            <a:off x="874713" y="1700213"/>
            <a:ext cx="10442574" cy="4068991"/>
          </a:xfrm>
        </p:spPr>
        <p:txBody>
          <a:bodyPr vert="horz" lIns="91440" tIns="45720" rIns="91440" bIns="45720" rtlCol="0" anchor="t">
            <a:normAutofit/>
          </a:bodyPr>
          <a:lstStyle/>
          <a:p>
            <a:pPr marL="0" indent="0" algn="just">
              <a:buNone/>
            </a:pPr>
            <a:r>
              <a:rPr lang="it-IT" sz="2000" dirty="0">
                <a:cs typeface="Times New Roman"/>
              </a:rPr>
              <a:t>Con il </a:t>
            </a:r>
            <a:r>
              <a:rPr lang="it-IT" sz="2000" dirty="0">
                <a:effectLst/>
                <a:ea typeface="Calibri" panose="020F0502020204030204" pitchFamily="34" charset="0"/>
                <a:cs typeface="Times New Roman"/>
              </a:rPr>
              <a:t>progetto </a:t>
            </a:r>
            <a:r>
              <a:rPr lang="it-IT" sz="2000" dirty="0">
                <a:solidFill>
                  <a:srgbClr val="708C67"/>
                </a:solidFill>
                <a:ea typeface="+mj-ea"/>
                <a:cs typeface="+mj-cs"/>
              </a:rPr>
              <a:t>“</a:t>
            </a:r>
            <a:r>
              <a:rPr lang="it-IT" sz="2000" dirty="0">
                <a:solidFill>
                  <a:srgbClr val="708C67"/>
                </a:solidFill>
                <a:ea typeface="+mj-ea"/>
                <a:cs typeface="+mj-cs"/>
                <a:hlinkClick r:id="rId3"/>
              </a:rPr>
              <a:t>F2C – Fondazione Cariplo per il Clima</a:t>
            </a:r>
            <a:r>
              <a:rPr lang="it-IT" sz="2000" dirty="0">
                <a:solidFill>
                  <a:srgbClr val="708C67"/>
                </a:solidFill>
                <a:ea typeface="+mj-ea"/>
                <a:cs typeface="+mj-cs"/>
              </a:rPr>
              <a:t>” </a:t>
            </a:r>
            <a:r>
              <a:rPr lang="it-IT" sz="2000" dirty="0">
                <a:ea typeface="Calibri" panose="020F0502020204030204" pitchFamily="34" charset="0"/>
                <a:cs typeface="Times New Roman"/>
              </a:rPr>
              <a:t>si perseguono i seguenti obiettivi:</a:t>
            </a:r>
            <a:endParaRPr lang="it-IT" sz="2000" dirty="0">
              <a:effectLst/>
              <a:ea typeface="Calibri" panose="020F0502020204030204" pitchFamily="34" charset="0"/>
              <a:cs typeface="Times New Roman"/>
            </a:endParaRPr>
          </a:p>
          <a:p>
            <a:pPr algn="just"/>
            <a:r>
              <a:rPr lang="it-IT" sz="2000" dirty="0">
                <a:effectLst/>
                <a:ea typeface="Calibri" panose="020F0502020204030204" pitchFamily="34" charset="0"/>
                <a:cs typeface="Times New Roman"/>
              </a:rPr>
              <a:t>sostenere interventi concreti di mitigazione e adattamento al </a:t>
            </a:r>
            <a:r>
              <a:rPr lang="it-IT" sz="2000" dirty="0">
                <a:ea typeface="Calibri" panose="020F0502020204030204" pitchFamily="34" charset="0"/>
                <a:cs typeface="Times New Roman"/>
              </a:rPr>
              <a:t>Cambiamento Climatico</a:t>
            </a:r>
            <a:r>
              <a:rPr lang="it-IT" sz="2000" dirty="0">
                <a:effectLst/>
                <a:ea typeface="Calibri" panose="020F0502020204030204" pitchFamily="34" charset="0"/>
                <a:cs typeface="Times New Roman"/>
              </a:rPr>
              <a:t>;</a:t>
            </a:r>
            <a:endParaRPr lang="it-IT" sz="2000" dirty="0">
              <a:effectLst/>
              <a:ea typeface="Calibri" panose="020F0502020204030204" pitchFamily="34" charset="0"/>
              <a:cs typeface="Times New Roman" panose="02020603050405020304" pitchFamily="18" charset="0"/>
            </a:endParaRPr>
          </a:p>
          <a:p>
            <a:pPr algn="just"/>
            <a:r>
              <a:rPr lang="it-IT" sz="2000" dirty="0">
                <a:effectLst/>
                <a:ea typeface="Calibri" panose="020F0502020204030204" pitchFamily="34" charset="0"/>
                <a:cs typeface="Times New Roman"/>
              </a:rPr>
              <a:t>aumentare la conoscenza e la consapevolezza di istituzioni e cittadini sul cambiamento climatico attraverso il sostegno, da un lato, ad analisi e ricerche scientifiche, dall’altro, ad attività di tipo culturale-divulgativo.</a:t>
            </a:r>
            <a:endParaRPr lang="it-IT" sz="2000" dirty="0">
              <a:ea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9AF60F28-D979-4225-A3A9-82A50451870F}"/>
              </a:ext>
            </a:extLst>
          </p:cNvPr>
          <p:cNvSpPr>
            <a:spLocks noGrp="1"/>
          </p:cNvSpPr>
          <p:nvPr>
            <p:ph type="sldNum" sz="quarter" idx="4"/>
          </p:nvPr>
        </p:nvSpPr>
        <p:spPr/>
        <p:txBody>
          <a:bodyPr/>
          <a:lstStyle/>
          <a:p>
            <a:fld id="{9FB17960-AA87-409A-9E53-58DAAEAEC988}" type="slidenum">
              <a:rPr lang="en-US" smtClean="0"/>
              <a:pPr/>
              <a:t>3</a:t>
            </a:fld>
            <a:endParaRPr lang="en-US"/>
          </a:p>
        </p:txBody>
      </p:sp>
      <p:pic>
        <p:nvPicPr>
          <p:cNvPr id="6" name="Immagine 5">
            <a:extLst>
              <a:ext uri="{FF2B5EF4-FFF2-40B4-BE49-F238E27FC236}">
                <a16:creationId xmlns:a16="http://schemas.microsoft.com/office/drawing/2014/main" id="{DA4EF982-8968-BFEF-431A-E4B35F388084}"/>
              </a:ext>
            </a:extLst>
          </p:cNvPr>
          <p:cNvPicPr>
            <a:picLocks noChangeAspect="1"/>
          </p:cNvPicPr>
          <p:nvPr/>
        </p:nvPicPr>
        <p:blipFill>
          <a:blip r:embed="rId4"/>
          <a:stretch>
            <a:fillRect/>
          </a:stretch>
        </p:blipFill>
        <p:spPr>
          <a:xfrm>
            <a:off x="816143" y="4476916"/>
            <a:ext cx="3774141" cy="1771293"/>
          </a:xfrm>
          <a:prstGeom prst="rect">
            <a:avLst/>
          </a:prstGeom>
          <a:effectLst>
            <a:outerShdw blurRad="50800" dist="38100" dir="2700000" algn="tl" rotWithShape="0">
              <a:prstClr val="black">
                <a:alpha val="40000"/>
              </a:prstClr>
            </a:outerShdw>
          </a:effectLst>
        </p:spPr>
      </p:pic>
      <p:pic>
        <p:nvPicPr>
          <p:cNvPr id="7" name="Immagine 6">
            <a:extLst>
              <a:ext uri="{FF2B5EF4-FFF2-40B4-BE49-F238E27FC236}">
                <a16:creationId xmlns:a16="http://schemas.microsoft.com/office/drawing/2014/main" id="{63CF8238-1C21-7F0B-CE0C-2381FFBA5B85}"/>
              </a:ext>
            </a:extLst>
          </p:cNvPr>
          <p:cNvPicPr>
            <a:picLocks noChangeAspect="1"/>
          </p:cNvPicPr>
          <p:nvPr/>
        </p:nvPicPr>
        <p:blipFill>
          <a:blip r:embed="rId5"/>
          <a:stretch>
            <a:fillRect/>
          </a:stretch>
        </p:blipFill>
        <p:spPr>
          <a:xfrm>
            <a:off x="8358474" y="4367159"/>
            <a:ext cx="2958812" cy="1990805"/>
          </a:xfrm>
          <a:prstGeom prst="rect">
            <a:avLst/>
          </a:prstGeom>
          <a:effectLst>
            <a:outerShdw blurRad="50800" dist="38100" dir="2700000" algn="tl" rotWithShape="0">
              <a:prstClr val="black">
                <a:alpha val="40000"/>
              </a:prstClr>
            </a:outerShdw>
          </a:effectLst>
        </p:spPr>
      </p:pic>
      <p:pic>
        <p:nvPicPr>
          <p:cNvPr id="8" name="Immagine 7">
            <a:extLst>
              <a:ext uri="{FF2B5EF4-FFF2-40B4-BE49-F238E27FC236}">
                <a16:creationId xmlns:a16="http://schemas.microsoft.com/office/drawing/2014/main" id="{ED4D830F-6C07-7AF3-1526-482DA90E8455}"/>
              </a:ext>
            </a:extLst>
          </p:cNvPr>
          <p:cNvPicPr>
            <a:picLocks noChangeAspect="1"/>
          </p:cNvPicPr>
          <p:nvPr/>
        </p:nvPicPr>
        <p:blipFill rotWithShape="1">
          <a:blip r:embed="rId6"/>
          <a:srcRect l="23739" t="4232" r="24205"/>
          <a:stretch/>
        </p:blipFill>
        <p:spPr>
          <a:xfrm>
            <a:off x="4971113" y="4057137"/>
            <a:ext cx="2971146" cy="2615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914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AA75E2-F05E-A8E2-1496-8E88FC23D997}"/>
              </a:ext>
            </a:extLst>
          </p:cNvPr>
          <p:cNvSpPr>
            <a:spLocks noGrp="1"/>
          </p:cNvSpPr>
          <p:nvPr>
            <p:ph type="title"/>
          </p:nvPr>
        </p:nvSpPr>
        <p:spPr/>
        <p:txBody>
          <a:bodyPr/>
          <a:lstStyle/>
          <a:p>
            <a:r>
              <a:rPr lang="it-IT" dirty="0">
                <a:cs typeface="Times New Roman"/>
              </a:rPr>
              <a:t>B</a:t>
            </a:r>
            <a:r>
              <a:rPr lang="it-IT" dirty="0">
                <a:ea typeface="Calibri" panose="020F0502020204030204" pitchFamily="34" charset="0"/>
                <a:cs typeface="Times New Roman"/>
              </a:rPr>
              <a:t>ando «Alternative» - </a:t>
            </a:r>
            <a:r>
              <a:rPr lang="it-IT" dirty="0">
                <a:cs typeface="Times New Roman"/>
              </a:rPr>
              <a:t>Promuovere la diffusione di Comunità Energetiche Rinnovabili per un futuro alternativo al fossile</a:t>
            </a:r>
          </a:p>
        </p:txBody>
      </p:sp>
      <p:sp>
        <p:nvSpPr>
          <p:cNvPr id="4" name="Segnaposto numero diapositiva 3">
            <a:extLst>
              <a:ext uri="{FF2B5EF4-FFF2-40B4-BE49-F238E27FC236}">
                <a16:creationId xmlns:a16="http://schemas.microsoft.com/office/drawing/2014/main" id="{9B8C014C-FBDB-9F74-B53C-8DB92551048C}"/>
              </a:ext>
            </a:extLst>
          </p:cNvPr>
          <p:cNvSpPr>
            <a:spLocks noGrp="1"/>
          </p:cNvSpPr>
          <p:nvPr>
            <p:ph type="sldNum" sz="quarter" idx="4"/>
          </p:nvPr>
        </p:nvSpPr>
        <p:spPr/>
        <p:txBody>
          <a:bodyPr/>
          <a:lstStyle/>
          <a:p>
            <a:fld id="{9FB17960-AA87-409A-9E53-58DAAEAEC988}" type="slidenum">
              <a:rPr lang="en-US" smtClean="0"/>
              <a:pPr/>
              <a:t>4</a:t>
            </a:fld>
            <a:endParaRPr lang="en-US"/>
          </a:p>
        </p:txBody>
      </p:sp>
      <p:sp>
        <p:nvSpPr>
          <p:cNvPr id="5" name="Segnaposto contenuto 4">
            <a:extLst>
              <a:ext uri="{FF2B5EF4-FFF2-40B4-BE49-F238E27FC236}">
                <a16:creationId xmlns:a16="http://schemas.microsoft.com/office/drawing/2014/main" id="{F13043ED-D1CC-9BA8-AEEC-4B4EEC9597B1}"/>
              </a:ext>
            </a:extLst>
          </p:cNvPr>
          <p:cNvSpPr txBox="1">
            <a:spLocks/>
          </p:cNvSpPr>
          <p:nvPr/>
        </p:nvSpPr>
        <p:spPr>
          <a:xfrm>
            <a:off x="874713" y="1926456"/>
            <a:ext cx="10442574" cy="439261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Blip>
                <a:blip r:embed="rId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it-IT" dirty="0">
              <a:solidFill>
                <a:srgbClr val="708C67"/>
              </a:solidFill>
              <a:ea typeface="+mj-ea"/>
              <a:cs typeface="+mj-cs"/>
            </a:endParaRPr>
          </a:p>
          <a:p>
            <a:pPr marL="0" indent="0" algn="just">
              <a:buNone/>
            </a:pPr>
            <a:r>
              <a:rPr lang="it-IT" dirty="0">
                <a:solidFill>
                  <a:srgbClr val="708C67"/>
                </a:solidFill>
                <a:ea typeface="+mj-ea"/>
                <a:cs typeface="+mj-cs"/>
              </a:rPr>
              <a:t>Obiettivo del bando:</a:t>
            </a:r>
          </a:p>
          <a:p>
            <a:pPr algn="just"/>
            <a:r>
              <a:rPr lang="it-IT" dirty="0">
                <a:cs typeface="Times New Roman"/>
              </a:rPr>
              <a:t>sostenere una transizione energetica equa verso le fonti rinnovabili attraverso la diffusione di Comunità Energetiche Rinnovabili (CER), per contribuire a ridurre i consumi di energia da fonti fossili e la povertà energetica di soggetti in condizione di povertà e vulnerabilità.</a:t>
            </a:r>
          </a:p>
          <a:p>
            <a:pPr marL="0" indent="0" algn="just">
              <a:buNone/>
            </a:pPr>
            <a:r>
              <a:rPr lang="it-IT" dirty="0">
                <a:solidFill>
                  <a:srgbClr val="708C67"/>
                </a:solidFill>
                <a:ea typeface="+mj-ea"/>
                <a:cs typeface="+mj-cs"/>
              </a:rPr>
              <a:t>Enti ammissibili:</a:t>
            </a:r>
          </a:p>
          <a:p>
            <a:pPr algn="just"/>
            <a:r>
              <a:rPr lang="it-IT" dirty="0">
                <a:cs typeface="Times New Roman"/>
              </a:rPr>
              <a:t>amministrazioni ed enti pubblici (Comuni, Unioni di comuni, Associazioni di comuni, Comunità montane, Città Metropolitane, Province, enti pubblici proprietari e gestori di un patrimonio di edilizia pubblica);</a:t>
            </a:r>
          </a:p>
          <a:p>
            <a:pPr algn="just"/>
            <a:r>
              <a:rPr lang="it-IT" dirty="0">
                <a:cs typeface="Times New Roman"/>
              </a:rPr>
              <a:t>enti privati non profit.</a:t>
            </a:r>
          </a:p>
          <a:p>
            <a:pPr marL="0" indent="0">
              <a:buFontTx/>
              <a:buNone/>
            </a:pPr>
            <a:endParaRPr lang="it-IT"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8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AA75E2-F05E-A8E2-1496-8E88FC23D997}"/>
              </a:ext>
            </a:extLst>
          </p:cNvPr>
          <p:cNvSpPr>
            <a:spLocks noGrp="1"/>
          </p:cNvSpPr>
          <p:nvPr>
            <p:ph type="title"/>
          </p:nvPr>
        </p:nvSpPr>
        <p:spPr/>
        <p:txBody>
          <a:bodyPr/>
          <a:lstStyle/>
          <a:p>
            <a:r>
              <a:rPr lang="it-IT" dirty="0">
                <a:cs typeface="Times New Roman"/>
              </a:rPr>
              <a:t>Linee di intervento del bando Alternative</a:t>
            </a:r>
            <a:endParaRPr lang="it-IT" dirty="0"/>
          </a:p>
        </p:txBody>
      </p:sp>
      <p:sp>
        <p:nvSpPr>
          <p:cNvPr id="4" name="Segnaposto numero diapositiva 3">
            <a:extLst>
              <a:ext uri="{FF2B5EF4-FFF2-40B4-BE49-F238E27FC236}">
                <a16:creationId xmlns:a16="http://schemas.microsoft.com/office/drawing/2014/main" id="{9B8C014C-FBDB-9F74-B53C-8DB92551048C}"/>
              </a:ext>
            </a:extLst>
          </p:cNvPr>
          <p:cNvSpPr>
            <a:spLocks noGrp="1"/>
          </p:cNvSpPr>
          <p:nvPr>
            <p:ph type="sldNum" sz="quarter" idx="4"/>
          </p:nvPr>
        </p:nvSpPr>
        <p:spPr/>
        <p:txBody>
          <a:bodyPr/>
          <a:lstStyle/>
          <a:p>
            <a:fld id="{9FB17960-AA87-409A-9E53-58DAAEAEC988}" type="slidenum">
              <a:rPr lang="en-US" smtClean="0"/>
              <a:pPr/>
              <a:t>5</a:t>
            </a:fld>
            <a:endParaRPr lang="en-US"/>
          </a:p>
        </p:txBody>
      </p:sp>
      <p:sp>
        <p:nvSpPr>
          <p:cNvPr id="5" name="Segnaposto contenuto 4">
            <a:extLst>
              <a:ext uri="{FF2B5EF4-FFF2-40B4-BE49-F238E27FC236}">
                <a16:creationId xmlns:a16="http://schemas.microsoft.com/office/drawing/2014/main" id="{F13043ED-D1CC-9BA8-AEEC-4B4EEC9597B1}"/>
              </a:ext>
            </a:extLst>
          </p:cNvPr>
          <p:cNvSpPr txBox="1">
            <a:spLocks/>
          </p:cNvSpPr>
          <p:nvPr/>
        </p:nvSpPr>
        <p:spPr>
          <a:xfrm>
            <a:off x="874713" y="1700213"/>
            <a:ext cx="10442574" cy="439261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Blip>
                <a:blip r:embed="rId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dirty="0">
                <a:solidFill>
                  <a:srgbClr val="708C67"/>
                </a:solidFill>
                <a:ea typeface="+mj-ea"/>
                <a:cs typeface="+mj-cs"/>
              </a:rPr>
              <a:t>Supporto di Fondazione Cariplo:</a:t>
            </a:r>
          </a:p>
          <a:p>
            <a:pPr algn="just"/>
            <a:r>
              <a:rPr lang="it-IT" dirty="0">
                <a:cs typeface="Times New Roman"/>
              </a:rPr>
              <a:t>Linea di intervento 1 «Sviluppo delle CER/AC»</a:t>
            </a:r>
          </a:p>
          <a:p>
            <a:pPr lvl="1" algn="just"/>
            <a:r>
              <a:rPr lang="it-IT" dirty="0">
                <a:cs typeface="Times New Roman"/>
              </a:rPr>
              <a:t>un </a:t>
            </a:r>
            <a:r>
              <a:rPr lang="it-IT" u="sng" dirty="0">
                <a:cs typeface="Times New Roman"/>
              </a:rPr>
              <a:t>servizio di Assistenza Tecnica</a:t>
            </a:r>
            <a:r>
              <a:rPr lang="it-IT" dirty="0">
                <a:cs typeface="Times New Roman"/>
              </a:rPr>
              <a:t> per lo sviluppo di Studi di Fattibilità per la creazione di CER/AC e relativi definizione dello statuto, coinvolgimento dei partecipanti, </a:t>
            </a:r>
            <a:r>
              <a:rPr lang="it-IT" dirty="0" err="1">
                <a:cs typeface="Times New Roman"/>
              </a:rPr>
              <a:t>capacity</a:t>
            </a:r>
            <a:r>
              <a:rPr lang="it-IT" dirty="0">
                <a:cs typeface="Times New Roman"/>
              </a:rPr>
              <a:t> building per gli amministratori della CER/AC, </a:t>
            </a:r>
            <a:r>
              <a:rPr lang="it-IT" u="sng" dirty="0">
                <a:cs typeface="Times New Roman"/>
              </a:rPr>
              <a:t>individuazione e richiesta di fondi pubblici</a:t>
            </a:r>
            <a:r>
              <a:rPr lang="it-IT" dirty="0">
                <a:cs typeface="Times New Roman"/>
              </a:rPr>
              <a:t>, progettazione degli impianti;</a:t>
            </a:r>
          </a:p>
          <a:p>
            <a:pPr lvl="1" algn="just"/>
            <a:r>
              <a:rPr lang="it-IT" dirty="0">
                <a:cs typeface="Times New Roman"/>
              </a:rPr>
              <a:t>un </a:t>
            </a:r>
            <a:r>
              <a:rPr lang="it-IT" u="sng" dirty="0">
                <a:cs typeface="Times New Roman"/>
              </a:rPr>
              <a:t>contributo</a:t>
            </a:r>
            <a:r>
              <a:rPr lang="it-IT" dirty="0">
                <a:cs typeface="Times New Roman"/>
              </a:rPr>
              <a:t> per acquisto e installazione di impianti per la produzione di energia da fonti rinnovabili e sistemi di accumulo (</a:t>
            </a:r>
            <a:r>
              <a:rPr lang="it-IT" i="1" dirty="0">
                <a:cs typeface="Times New Roman"/>
              </a:rPr>
              <a:t>solo per Enti privati non profit</a:t>
            </a:r>
            <a:r>
              <a:rPr lang="it-IT" dirty="0">
                <a:cs typeface="Times New Roman"/>
              </a:rPr>
              <a:t>), per i costi amministrativi di gestione della CER/AC e per l’utilizzo di piattaforme tecnologiche per la gestione dello scambio di energia tra i partecipanti alla CER/AC </a:t>
            </a:r>
            <a:r>
              <a:rPr lang="it-IT" dirty="0">
                <a:solidFill>
                  <a:srgbClr val="708C67"/>
                </a:solidFill>
                <a:ea typeface="+mj-ea"/>
                <a:cs typeface="+mj-cs"/>
              </a:rPr>
              <a:t>(max 10.000 € PP.AA.  e max 40.000 € per ETS, cumulabili fra loro, e max 60% costi di progetto)</a:t>
            </a:r>
          </a:p>
          <a:p>
            <a:pPr algn="just"/>
            <a:r>
              <a:rPr lang="it-IT" dirty="0">
                <a:cs typeface="Times New Roman"/>
              </a:rPr>
              <a:t>Linea di intervento 2 «Realizzazione di One Stop Shop (OSS)/sportelli energia territoriali»</a:t>
            </a:r>
          </a:p>
          <a:p>
            <a:pPr lvl="1" algn="just"/>
            <a:r>
              <a:rPr lang="it-IT" dirty="0">
                <a:cs typeface="Times New Roman"/>
              </a:rPr>
              <a:t>un </a:t>
            </a:r>
            <a:r>
              <a:rPr lang="it-IT" u="sng" dirty="0">
                <a:cs typeface="Times New Roman"/>
              </a:rPr>
              <a:t>contributo</a:t>
            </a:r>
            <a:r>
              <a:rPr lang="it-IT" dirty="0">
                <a:cs typeface="Times New Roman"/>
              </a:rPr>
              <a:t> per la costituzione di uno sportello energia/One Stop Shop (OSS), </a:t>
            </a:r>
            <a:r>
              <a:rPr lang="it-IT" dirty="0" err="1">
                <a:cs typeface="Times New Roman"/>
              </a:rPr>
              <a:t>capacity</a:t>
            </a:r>
            <a:r>
              <a:rPr lang="it-IT" dirty="0">
                <a:cs typeface="Times New Roman"/>
              </a:rPr>
              <a:t> building per gli amministratori pubblici e il personale dedicato, per la copertura dei costi del personale dedicato per il periodo di avvio e per attività di comunicazione </a:t>
            </a:r>
            <a:r>
              <a:rPr lang="it-IT" dirty="0">
                <a:solidFill>
                  <a:srgbClr val="708C67"/>
                </a:solidFill>
                <a:ea typeface="+mj-ea"/>
                <a:cs typeface="+mj-cs"/>
              </a:rPr>
              <a:t>(max 30.000 €, max 60% costi di progetto)</a:t>
            </a:r>
          </a:p>
          <a:p>
            <a:pPr lvl="1" algn="just"/>
            <a:endParaRPr lang="it-IT"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721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F13043ED-D1CC-9BA8-AEEC-4B4EEC9597B1}"/>
              </a:ext>
            </a:extLst>
          </p:cNvPr>
          <p:cNvSpPr txBox="1">
            <a:spLocks/>
          </p:cNvSpPr>
          <p:nvPr/>
        </p:nvSpPr>
        <p:spPr>
          <a:xfrm>
            <a:off x="874713" y="1700213"/>
            <a:ext cx="10442574" cy="439261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Blip>
                <a:blip r:embed="rId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800" dirty="0">
                <a:solidFill>
                  <a:srgbClr val="708C67"/>
                </a:solidFill>
                <a:ea typeface="+mj-ea"/>
                <a:cs typeface="+mj-cs"/>
              </a:rPr>
              <a:t>Budget dello strumento </a:t>
            </a:r>
            <a:r>
              <a:rPr lang="it-IT" sz="1800" dirty="0">
                <a:cs typeface="Times New Roman"/>
              </a:rPr>
              <a:t>1.500.000 euro</a:t>
            </a:r>
            <a:endParaRPr lang="it-IT" dirty="0">
              <a:cs typeface="Times New Roman"/>
            </a:endParaRPr>
          </a:p>
          <a:p>
            <a:pPr marL="0" indent="0" algn="just">
              <a:buNone/>
            </a:pPr>
            <a:endParaRPr lang="it-IT" dirty="0">
              <a:cs typeface="Times New Roman"/>
            </a:endParaRPr>
          </a:p>
          <a:p>
            <a:pPr marL="0" indent="0" algn="just">
              <a:buNone/>
            </a:pPr>
            <a:r>
              <a:rPr lang="it-IT" dirty="0">
                <a:solidFill>
                  <a:srgbClr val="708C67"/>
                </a:solidFill>
                <a:ea typeface="+mj-ea"/>
                <a:cs typeface="+mj-cs"/>
              </a:rPr>
              <a:t>Altre risorse attivabili tramite il bando</a:t>
            </a:r>
            <a:endParaRPr lang="it-IT" dirty="0">
              <a:cs typeface="Times New Roman"/>
            </a:endParaRPr>
          </a:p>
          <a:p>
            <a:pPr algn="just"/>
            <a:r>
              <a:rPr lang="it-IT" dirty="0">
                <a:cs typeface="Times New Roman"/>
              </a:rPr>
              <a:t>Legge regionale 2022/2 (Regione Lombardia): 22 milioni di euro a fondo perduto, di cui 20 per acquisto e realizzazione di impianti </a:t>
            </a:r>
            <a:r>
              <a:rPr lang="it-IT" dirty="0">
                <a:cs typeface="Times New Roman"/>
                <a:sym typeface="Wingdings" panose="05000000000000000000" pitchFamily="2" charset="2"/>
              </a:rPr>
              <a:t> </a:t>
            </a:r>
            <a:r>
              <a:rPr lang="it-IT" u="sng" dirty="0">
                <a:cs typeface="Times New Roman"/>
                <a:sym typeface="Wingdings" panose="05000000000000000000" pitchFamily="2" charset="2"/>
              </a:rPr>
              <a:t>Coordinamento tra RL e FC per la definizione di due misure il più possibile complementari nell’ambito dell’esistente Accordo Quadro per la realizzazione di attività congiunte in campo ambientale</a:t>
            </a:r>
            <a:r>
              <a:rPr lang="it-IT" dirty="0">
                <a:cs typeface="Times New Roman"/>
                <a:sym typeface="Wingdings" panose="05000000000000000000" pitchFamily="2" charset="2"/>
              </a:rPr>
              <a:t>;</a:t>
            </a:r>
            <a:endParaRPr lang="it-IT" dirty="0">
              <a:cs typeface="Times New Roman"/>
            </a:endParaRPr>
          </a:p>
          <a:p>
            <a:pPr algn="just"/>
            <a:r>
              <a:rPr lang="it-IT" dirty="0">
                <a:cs typeface="Times New Roman"/>
              </a:rPr>
              <a:t>PNRR: 2,2 miliardi di euro (prestiti) per i comuni sotto i 5.000 abitanti (in attesa dei bandi);</a:t>
            </a:r>
          </a:p>
          <a:p>
            <a:pPr algn="just"/>
            <a:r>
              <a:rPr lang="it-IT" dirty="0">
                <a:cs typeface="Times New Roman"/>
              </a:rPr>
              <a:t>Decreto Ministeriale (</a:t>
            </a:r>
            <a:r>
              <a:rPr lang="it-IT" dirty="0" err="1">
                <a:cs typeface="Times New Roman"/>
              </a:rPr>
              <a:t>MiSE</a:t>
            </a:r>
            <a:r>
              <a:rPr lang="it-IT" dirty="0">
                <a:cs typeface="Times New Roman"/>
              </a:rPr>
              <a:t>) del 16 settembre 2020: incentivo di 110 euro/MWh per l’energia </a:t>
            </a:r>
            <a:r>
              <a:rPr lang="it-IT" dirty="0" err="1">
                <a:cs typeface="Times New Roman"/>
              </a:rPr>
              <a:t>autoconsumata</a:t>
            </a:r>
            <a:r>
              <a:rPr lang="it-IT" dirty="0">
                <a:cs typeface="Times New Roman"/>
              </a:rPr>
              <a:t> dai membri delle CER (incentivo in fase di revisione).</a:t>
            </a:r>
          </a:p>
        </p:txBody>
      </p:sp>
      <p:sp>
        <p:nvSpPr>
          <p:cNvPr id="2" name="Titolo 1">
            <a:extLst>
              <a:ext uri="{FF2B5EF4-FFF2-40B4-BE49-F238E27FC236}">
                <a16:creationId xmlns:a16="http://schemas.microsoft.com/office/drawing/2014/main" id="{63AA75E2-F05E-A8E2-1496-8E88FC23D997}"/>
              </a:ext>
            </a:extLst>
          </p:cNvPr>
          <p:cNvSpPr>
            <a:spLocks noGrp="1"/>
          </p:cNvSpPr>
          <p:nvPr>
            <p:ph type="title"/>
          </p:nvPr>
        </p:nvSpPr>
        <p:spPr/>
        <p:txBody>
          <a:bodyPr/>
          <a:lstStyle/>
          <a:p>
            <a:pPr marL="0" indent="0" algn="just">
              <a:buNone/>
            </a:pPr>
            <a:r>
              <a:rPr lang="it-IT" dirty="0">
                <a:solidFill>
                  <a:srgbClr val="708C67"/>
                </a:solidFill>
                <a:ea typeface="+mj-ea"/>
                <a:cs typeface="+mj-cs"/>
              </a:rPr>
              <a:t>Budget</a:t>
            </a:r>
          </a:p>
        </p:txBody>
      </p:sp>
      <p:sp>
        <p:nvSpPr>
          <p:cNvPr id="4" name="Segnaposto numero diapositiva 3">
            <a:extLst>
              <a:ext uri="{FF2B5EF4-FFF2-40B4-BE49-F238E27FC236}">
                <a16:creationId xmlns:a16="http://schemas.microsoft.com/office/drawing/2014/main" id="{9B8C014C-FBDB-9F74-B53C-8DB92551048C}"/>
              </a:ext>
            </a:extLst>
          </p:cNvPr>
          <p:cNvSpPr>
            <a:spLocks noGrp="1"/>
          </p:cNvSpPr>
          <p:nvPr>
            <p:ph type="sldNum" sz="quarter" idx="4"/>
          </p:nvPr>
        </p:nvSpPr>
        <p:spPr/>
        <p:txBody>
          <a:bodyPr/>
          <a:lstStyle/>
          <a:p>
            <a:fld id="{9FB17960-AA87-409A-9E53-58DAAEAEC988}" type="slidenum">
              <a:rPr lang="en-US" smtClean="0"/>
              <a:pPr/>
              <a:t>6</a:t>
            </a:fld>
            <a:endParaRPr lang="en-US"/>
          </a:p>
        </p:txBody>
      </p:sp>
      <p:sp>
        <p:nvSpPr>
          <p:cNvPr id="6" name="Segnaposto contenuto 4">
            <a:extLst>
              <a:ext uri="{FF2B5EF4-FFF2-40B4-BE49-F238E27FC236}">
                <a16:creationId xmlns:a16="http://schemas.microsoft.com/office/drawing/2014/main" id="{2614E941-7924-FABD-66C9-0BD4BF4AF0A8}"/>
              </a:ext>
            </a:extLst>
          </p:cNvPr>
          <p:cNvSpPr txBox="1">
            <a:spLocks/>
          </p:cNvSpPr>
          <p:nvPr/>
        </p:nvSpPr>
        <p:spPr>
          <a:xfrm>
            <a:off x="1036179" y="4522940"/>
            <a:ext cx="10442574" cy="220091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Blip>
                <a:blip r:embed="rId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it-IT" sz="2400" dirty="0">
              <a:solidFill>
                <a:srgbClr val="708C67"/>
              </a:solidFill>
              <a:ea typeface="+mj-ea"/>
              <a:cs typeface="+mj-cs"/>
            </a:endParaRPr>
          </a:p>
          <a:p>
            <a:pPr marL="0" indent="0" algn="just">
              <a:buNone/>
            </a:pPr>
            <a:endParaRPr lang="it-IT" sz="2400" dirty="0">
              <a:cs typeface="Times New Roman"/>
            </a:endParaRPr>
          </a:p>
          <a:p>
            <a:pPr marL="0" indent="0">
              <a:buFontTx/>
              <a:buNone/>
            </a:pPr>
            <a:endParaRPr lang="it-IT"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98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F13043ED-D1CC-9BA8-AEEC-4B4EEC9597B1}"/>
              </a:ext>
            </a:extLst>
          </p:cNvPr>
          <p:cNvSpPr txBox="1">
            <a:spLocks/>
          </p:cNvSpPr>
          <p:nvPr/>
        </p:nvSpPr>
        <p:spPr>
          <a:xfrm>
            <a:off x="763571" y="1944405"/>
            <a:ext cx="10832322" cy="391906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Blip>
                <a:blip r:embed="rId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dirty="0">
                <a:solidFill>
                  <a:srgbClr val="708C67"/>
                </a:solidFill>
                <a:ea typeface="+mj-ea"/>
                <a:cs typeface="+mj-cs"/>
              </a:rPr>
              <a:t>Gli enti partecipanti al bando hanno inviato un Dossier di candidatura contenente diverse informazioni tra cui:</a:t>
            </a:r>
          </a:p>
          <a:p>
            <a:pPr algn="just"/>
            <a:r>
              <a:rPr lang="it-IT" dirty="0">
                <a:cs typeface="Times New Roman"/>
              </a:rPr>
              <a:t>descrizione del contesto territoriale dal punto di vista delle potenzialità ambientali, economiche e sociali e come la CER/AC consentirebbe di rispondere a bisogni e criticità rilevati localmente;</a:t>
            </a:r>
          </a:p>
          <a:p>
            <a:pPr algn="just"/>
            <a:r>
              <a:rPr lang="it-IT" dirty="0">
                <a:cs typeface="Times New Roman"/>
              </a:rPr>
              <a:t>descrizione delle modalità di coinvolgimento dei soggetti in condizione di povertà e vulnerabilità nella CER/AC; </a:t>
            </a:r>
          </a:p>
          <a:p>
            <a:pPr algn="just"/>
            <a:r>
              <a:rPr lang="it-IT" dirty="0">
                <a:cs typeface="Times New Roman"/>
              </a:rPr>
              <a:t>descrizione degli aspetti tecnici necessari all’implementazione di una CER/AC</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dirty="0">
              <a:cs typeface="Times New Roman"/>
            </a:endParaRPr>
          </a:p>
          <a:p>
            <a:pPr algn="just"/>
            <a:r>
              <a:rPr lang="it-IT" dirty="0">
                <a:cs typeface="Times New Roman"/>
              </a:rPr>
              <a:t>piano economico di dettaglio.</a:t>
            </a:r>
          </a:p>
          <a:p>
            <a:pPr marL="0" indent="0" algn="just">
              <a:buNone/>
            </a:pPr>
            <a:endParaRPr lang="it-IT" dirty="0">
              <a:cs typeface="Times New Roman"/>
            </a:endParaRPr>
          </a:p>
          <a:p>
            <a:pPr marL="0" indent="0" algn="just">
              <a:buNone/>
            </a:pPr>
            <a:r>
              <a:rPr lang="it-IT" dirty="0">
                <a:solidFill>
                  <a:srgbClr val="708C67"/>
                </a:solidFill>
                <a:ea typeface="+mj-ea"/>
                <a:cs typeface="+mj-cs"/>
              </a:rPr>
              <a:t>Il dossier di candidatura rappresenta un’idea preliminare sulla base della quale, con l’accompagnamento dell’Assistenza Tecnica, sarà implementato il progetto nei suoi dettagli, come ad esempio l’affinamento delle strategie per il coinvolgimento dei soggetti in condizione di povertà e vulnerabilità.</a:t>
            </a:r>
          </a:p>
          <a:p>
            <a:pPr marL="0" indent="0" algn="just">
              <a:buNone/>
            </a:pPr>
            <a:endParaRPr lang="it-IT" dirty="0">
              <a:cs typeface="Times New Roman"/>
            </a:endParaRPr>
          </a:p>
        </p:txBody>
      </p:sp>
      <p:sp>
        <p:nvSpPr>
          <p:cNvPr id="2" name="Titolo 1">
            <a:extLst>
              <a:ext uri="{FF2B5EF4-FFF2-40B4-BE49-F238E27FC236}">
                <a16:creationId xmlns:a16="http://schemas.microsoft.com/office/drawing/2014/main" id="{63AA75E2-F05E-A8E2-1496-8E88FC23D997}"/>
              </a:ext>
            </a:extLst>
          </p:cNvPr>
          <p:cNvSpPr>
            <a:spLocks noGrp="1"/>
          </p:cNvSpPr>
          <p:nvPr>
            <p:ph type="title"/>
          </p:nvPr>
        </p:nvSpPr>
        <p:spPr/>
        <p:txBody>
          <a:bodyPr/>
          <a:lstStyle/>
          <a:p>
            <a:r>
              <a:rPr lang="it-IT" dirty="0"/>
              <a:t>Il dossier di candidatura</a:t>
            </a:r>
          </a:p>
        </p:txBody>
      </p:sp>
      <p:sp>
        <p:nvSpPr>
          <p:cNvPr id="4" name="Segnaposto numero diapositiva 3">
            <a:extLst>
              <a:ext uri="{FF2B5EF4-FFF2-40B4-BE49-F238E27FC236}">
                <a16:creationId xmlns:a16="http://schemas.microsoft.com/office/drawing/2014/main" id="{9B8C014C-FBDB-9F74-B53C-8DB92551048C}"/>
              </a:ext>
            </a:extLst>
          </p:cNvPr>
          <p:cNvSpPr>
            <a:spLocks noGrp="1"/>
          </p:cNvSpPr>
          <p:nvPr>
            <p:ph type="sldNum" sz="quarter" idx="4"/>
          </p:nvPr>
        </p:nvSpPr>
        <p:spPr/>
        <p:txBody>
          <a:bodyPr/>
          <a:lstStyle/>
          <a:p>
            <a:fld id="{9FB17960-AA87-409A-9E53-58DAAEAEC988}" type="slidenum">
              <a:rPr lang="en-US" smtClean="0"/>
              <a:pPr/>
              <a:t>7</a:t>
            </a:fld>
            <a:endParaRPr lang="en-US"/>
          </a:p>
        </p:txBody>
      </p:sp>
    </p:spTree>
    <p:extLst>
      <p:ext uri="{BB962C8B-B14F-4D97-AF65-F5344CB8AC3E}">
        <p14:creationId xmlns:p14="http://schemas.microsoft.com/office/powerpoint/2010/main" val="61388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F13043ED-D1CC-9BA8-AEEC-4B4EEC9597B1}"/>
              </a:ext>
            </a:extLst>
          </p:cNvPr>
          <p:cNvSpPr txBox="1">
            <a:spLocks/>
          </p:cNvSpPr>
          <p:nvPr/>
        </p:nvSpPr>
        <p:spPr>
          <a:xfrm>
            <a:off x="596107" y="1572926"/>
            <a:ext cx="10951728" cy="484374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Tx/>
              <a:buBlip>
                <a:blip r:embed="rId2"/>
              </a:buBlip>
              <a:defRPr sz="1800" b="0" i="0" kern="1200">
                <a:solidFill>
                  <a:schemeClr val="bg1">
                    <a:lumMod val="50000"/>
                  </a:schemeClr>
                </a:solidFill>
                <a:latin typeface="+mn-lt"/>
                <a:ea typeface="+mn-ea"/>
                <a:cs typeface="+mn-cs"/>
              </a:defRPr>
            </a:lvl1pPr>
            <a:lvl2pPr marL="6858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2pPr>
            <a:lvl3pPr marL="11430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3pPr>
            <a:lvl4pPr marL="16002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sz="1800" b="0" i="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dirty="0">
                <a:solidFill>
                  <a:srgbClr val="708C67"/>
                </a:solidFill>
                <a:ea typeface="+mj-ea"/>
                <a:cs typeface="+mj-cs"/>
              </a:rPr>
              <a:t>Priorità ai progetti che presentano uno o più tra i seguenti elementi:</a:t>
            </a:r>
          </a:p>
          <a:p>
            <a:pPr algn="just"/>
            <a:r>
              <a:rPr lang="it-IT" dirty="0">
                <a:cs typeface="Times New Roman"/>
              </a:rPr>
              <a:t>elevato numero di soggetti in condizione di povertà e vulnerabilità coinvolti nella CER/AC;</a:t>
            </a:r>
          </a:p>
          <a:p>
            <a:pPr algn="just"/>
            <a:r>
              <a:rPr lang="it-IT" dirty="0">
                <a:cs typeface="Times New Roman"/>
              </a:rPr>
              <a:t>elevata potenza installata e/o aggregata (kWp) da impianti FER esistenti;</a:t>
            </a:r>
          </a:p>
          <a:p>
            <a:pPr algn="just"/>
            <a:r>
              <a:rPr lang="it-IT" dirty="0">
                <a:cs typeface="Times New Roman"/>
              </a:rPr>
              <a:t>elevata energia </a:t>
            </a:r>
            <a:r>
              <a:rPr lang="it-IT" dirty="0" err="1">
                <a:cs typeface="Times New Roman"/>
              </a:rPr>
              <a:t>autoconsumata</a:t>
            </a:r>
            <a:r>
              <a:rPr lang="it-IT" dirty="0">
                <a:cs typeface="Times New Roman"/>
              </a:rPr>
              <a:t> (kW/h);</a:t>
            </a:r>
          </a:p>
          <a:p>
            <a:pPr algn="just"/>
            <a:r>
              <a:rPr lang="it-IT" dirty="0">
                <a:cs typeface="Times New Roman"/>
              </a:rPr>
              <a:t>consistenti risorse economiche risparmiate e/o generate;</a:t>
            </a:r>
          </a:p>
          <a:p>
            <a:pPr algn="just"/>
            <a:r>
              <a:rPr lang="it-IT" dirty="0">
                <a:cs typeface="Times New Roman"/>
              </a:rPr>
              <a:t>a parità di kWp prodotti e/o </a:t>
            </a:r>
            <a:r>
              <a:rPr lang="it-IT" dirty="0" err="1">
                <a:cs typeface="Times New Roman"/>
              </a:rPr>
              <a:t>autoconsumati</a:t>
            </a:r>
            <a:r>
              <a:rPr lang="it-IT" dirty="0">
                <a:cs typeface="Times New Roman"/>
              </a:rPr>
              <a:t>, realizzazione di CER/AC in contesti critici dal punto di vista sociale.</a:t>
            </a:r>
          </a:p>
          <a:p>
            <a:pPr marL="0" indent="0" algn="just">
              <a:buNone/>
            </a:pPr>
            <a:endParaRPr lang="it-IT" dirty="0">
              <a:solidFill>
                <a:srgbClr val="708C67"/>
              </a:solidFill>
              <a:ea typeface="+mj-ea"/>
              <a:cs typeface="+mj-cs"/>
            </a:endParaRPr>
          </a:p>
          <a:p>
            <a:pPr marL="0" indent="0" algn="just">
              <a:buNone/>
            </a:pPr>
            <a:r>
              <a:rPr lang="it-IT" dirty="0">
                <a:solidFill>
                  <a:srgbClr val="708C67"/>
                </a:solidFill>
                <a:ea typeface="+mj-ea"/>
                <a:cs typeface="+mj-cs"/>
              </a:rPr>
              <a:t>La valutazione è stata svolta in collaborazione con un team di consulenti esterni composto da SINLOC spa, associazione Agenzia per l’Energia e lo Sviluppo Sostenibile e Energy 4 Com società cooperativa per quanto riguarda gli aspetti tecnici, economico finanziari e amministrativo-legali</a:t>
            </a:r>
          </a:p>
          <a:p>
            <a:pPr marL="0" indent="0" algn="just">
              <a:buNone/>
            </a:pPr>
            <a:r>
              <a:rPr lang="it-IT" dirty="0">
                <a:cs typeface="Times New Roman"/>
              </a:rPr>
              <a:t>Si è ritenuto necessario avvalersi di referee esterni poiché il bando affronta aspetti tecnici di una certa complessità afferenti a un quadro normativo transitorio, ancora in assenza, peraltro, dei necessari decreti attuativi. La pubblicazione di tali decreti, attesi per l’inizio dell’estate, è stata rinviata e dovrebbe avvenire entro la fine dell’anno.</a:t>
            </a:r>
          </a:p>
          <a:p>
            <a:pPr marL="0" indent="0" algn="just">
              <a:buNone/>
            </a:pPr>
            <a:endParaRPr lang="it-IT" dirty="0">
              <a:cs typeface="Times New Roman"/>
            </a:endParaRPr>
          </a:p>
        </p:txBody>
      </p:sp>
      <p:sp>
        <p:nvSpPr>
          <p:cNvPr id="2" name="Titolo 1">
            <a:extLst>
              <a:ext uri="{FF2B5EF4-FFF2-40B4-BE49-F238E27FC236}">
                <a16:creationId xmlns:a16="http://schemas.microsoft.com/office/drawing/2014/main" id="{63AA75E2-F05E-A8E2-1496-8E88FC23D997}"/>
              </a:ext>
            </a:extLst>
          </p:cNvPr>
          <p:cNvSpPr>
            <a:spLocks noGrp="1"/>
          </p:cNvSpPr>
          <p:nvPr>
            <p:ph type="title"/>
          </p:nvPr>
        </p:nvSpPr>
        <p:spPr/>
        <p:txBody>
          <a:bodyPr/>
          <a:lstStyle/>
          <a:p>
            <a:r>
              <a:rPr lang="it-IT" dirty="0"/>
              <a:t>I criteri di valutazione</a:t>
            </a:r>
          </a:p>
        </p:txBody>
      </p:sp>
      <p:sp>
        <p:nvSpPr>
          <p:cNvPr id="4" name="Segnaposto numero diapositiva 3">
            <a:extLst>
              <a:ext uri="{FF2B5EF4-FFF2-40B4-BE49-F238E27FC236}">
                <a16:creationId xmlns:a16="http://schemas.microsoft.com/office/drawing/2014/main" id="{9B8C014C-FBDB-9F74-B53C-8DB92551048C}"/>
              </a:ext>
            </a:extLst>
          </p:cNvPr>
          <p:cNvSpPr>
            <a:spLocks noGrp="1"/>
          </p:cNvSpPr>
          <p:nvPr>
            <p:ph type="sldNum" sz="quarter" idx="4"/>
          </p:nvPr>
        </p:nvSpPr>
        <p:spPr/>
        <p:txBody>
          <a:bodyPr/>
          <a:lstStyle/>
          <a:p>
            <a:fld id="{9FB17960-AA87-409A-9E53-58DAAEAEC988}" type="slidenum">
              <a:rPr lang="en-US" smtClean="0"/>
              <a:pPr/>
              <a:t>8</a:t>
            </a:fld>
            <a:endParaRPr lang="en-US"/>
          </a:p>
        </p:txBody>
      </p:sp>
    </p:spTree>
    <p:extLst>
      <p:ext uri="{BB962C8B-B14F-4D97-AF65-F5344CB8AC3E}">
        <p14:creationId xmlns:p14="http://schemas.microsoft.com/office/powerpoint/2010/main" val="272260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0F23EB19-FD2D-4D9E-9EDF-1602AF097EC0}"/>
              </a:ext>
            </a:extLst>
          </p:cNvPr>
          <p:cNvSpPr>
            <a:spLocks noGrp="1"/>
          </p:cNvSpPr>
          <p:nvPr>
            <p:ph type="sldNum" sz="quarter" idx="4"/>
          </p:nvPr>
        </p:nvSpPr>
        <p:spPr/>
        <p:txBody>
          <a:bodyPr/>
          <a:lstStyle/>
          <a:p>
            <a:fld id="{9FB17960-AA87-409A-9E53-58DAAEAEC988}" type="slidenum">
              <a:rPr lang="it-IT" noProof="0" smtClean="0"/>
              <a:pPr/>
              <a:t>9</a:t>
            </a:fld>
            <a:endParaRPr lang="it-IT" noProof="0"/>
          </a:p>
        </p:txBody>
      </p:sp>
      <p:sp>
        <p:nvSpPr>
          <p:cNvPr id="2" name="Titolo 1">
            <a:extLst>
              <a:ext uri="{FF2B5EF4-FFF2-40B4-BE49-F238E27FC236}">
                <a16:creationId xmlns:a16="http://schemas.microsoft.com/office/drawing/2014/main" id="{506BB652-C3DC-4212-A570-8E70E6B0F839}"/>
              </a:ext>
            </a:extLst>
          </p:cNvPr>
          <p:cNvSpPr>
            <a:spLocks noGrp="1"/>
          </p:cNvSpPr>
          <p:nvPr>
            <p:ph type="title"/>
          </p:nvPr>
        </p:nvSpPr>
        <p:spPr/>
        <p:txBody>
          <a:bodyPr/>
          <a:lstStyle/>
          <a:p>
            <a:r>
              <a:rPr lang="it-IT" dirty="0"/>
              <a:t>Progetti pervenuti: i numeri</a:t>
            </a:r>
          </a:p>
        </p:txBody>
      </p:sp>
      <p:sp>
        <p:nvSpPr>
          <p:cNvPr id="8" name="CasellaDiTesto 7">
            <a:extLst>
              <a:ext uri="{FF2B5EF4-FFF2-40B4-BE49-F238E27FC236}">
                <a16:creationId xmlns:a16="http://schemas.microsoft.com/office/drawing/2014/main" id="{46FCEB5A-4C9F-4642-B064-A5E63F377B4B}"/>
              </a:ext>
            </a:extLst>
          </p:cNvPr>
          <p:cNvSpPr txBox="1"/>
          <p:nvPr/>
        </p:nvSpPr>
        <p:spPr>
          <a:xfrm>
            <a:off x="598865" y="1761165"/>
            <a:ext cx="784862" cy="707886"/>
          </a:xfrm>
          <a:prstGeom prst="rect">
            <a:avLst/>
          </a:prstGeom>
          <a:noFill/>
        </p:spPr>
        <p:txBody>
          <a:bodyPr wrap="square" rtlCol="0">
            <a:spAutoFit/>
          </a:bodyPr>
          <a:lstStyle/>
          <a:p>
            <a:r>
              <a:rPr lang="it-IT" sz="4000" b="1" dirty="0">
                <a:solidFill>
                  <a:srgbClr val="A8D19A"/>
                </a:solidFill>
              </a:rPr>
              <a:t>20</a:t>
            </a:r>
            <a:endParaRPr lang="it-IT" dirty="0">
              <a:solidFill>
                <a:schemeClr val="bg1">
                  <a:lumMod val="50000"/>
                </a:schemeClr>
              </a:solidFill>
            </a:endParaRPr>
          </a:p>
        </p:txBody>
      </p:sp>
      <p:sp>
        <p:nvSpPr>
          <p:cNvPr id="9" name="CasellaDiTesto 8">
            <a:extLst>
              <a:ext uri="{FF2B5EF4-FFF2-40B4-BE49-F238E27FC236}">
                <a16:creationId xmlns:a16="http://schemas.microsoft.com/office/drawing/2014/main" id="{576001C8-F2D7-42F3-8CD6-74062D64C9FE}"/>
              </a:ext>
            </a:extLst>
          </p:cNvPr>
          <p:cNvSpPr txBox="1"/>
          <p:nvPr/>
        </p:nvSpPr>
        <p:spPr>
          <a:xfrm>
            <a:off x="3406082" y="1992347"/>
            <a:ext cx="2427905" cy="369332"/>
          </a:xfrm>
          <a:prstGeom prst="rect">
            <a:avLst/>
          </a:prstGeom>
          <a:noFill/>
        </p:spPr>
        <p:txBody>
          <a:bodyPr wrap="square" rtlCol="0">
            <a:spAutoFit/>
          </a:bodyPr>
          <a:lstStyle/>
          <a:p>
            <a:r>
              <a:rPr lang="it-IT" dirty="0">
                <a:solidFill>
                  <a:schemeClr val="bg1">
                    <a:lumMod val="50000"/>
                  </a:schemeClr>
                </a:solidFill>
              </a:rPr>
              <a:t>Candidature pervenute</a:t>
            </a:r>
          </a:p>
        </p:txBody>
      </p:sp>
      <p:sp>
        <p:nvSpPr>
          <p:cNvPr id="10" name="CasellaDiTesto 9">
            <a:extLst>
              <a:ext uri="{FF2B5EF4-FFF2-40B4-BE49-F238E27FC236}">
                <a16:creationId xmlns:a16="http://schemas.microsoft.com/office/drawing/2014/main" id="{E832180F-8AFB-46A8-97EE-035AA0589634}"/>
              </a:ext>
            </a:extLst>
          </p:cNvPr>
          <p:cNvSpPr txBox="1"/>
          <p:nvPr/>
        </p:nvSpPr>
        <p:spPr>
          <a:xfrm>
            <a:off x="632859" y="2372274"/>
            <a:ext cx="784862" cy="707886"/>
          </a:xfrm>
          <a:prstGeom prst="rect">
            <a:avLst/>
          </a:prstGeom>
          <a:noFill/>
        </p:spPr>
        <p:txBody>
          <a:bodyPr wrap="square" rtlCol="0">
            <a:spAutoFit/>
          </a:bodyPr>
          <a:lstStyle/>
          <a:p>
            <a:r>
              <a:rPr lang="it-IT" sz="4000" b="1" dirty="0">
                <a:solidFill>
                  <a:srgbClr val="A8D19A"/>
                </a:solidFill>
              </a:rPr>
              <a:t>9</a:t>
            </a:r>
            <a:endParaRPr lang="it-IT" dirty="0">
              <a:solidFill>
                <a:schemeClr val="bg1">
                  <a:lumMod val="50000"/>
                </a:schemeClr>
              </a:solidFill>
            </a:endParaRPr>
          </a:p>
        </p:txBody>
      </p:sp>
      <p:sp>
        <p:nvSpPr>
          <p:cNvPr id="11" name="CasellaDiTesto 10">
            <a:extLst>
              <a:ext uri="{FF2B5EF4-FFF2-40B4-BE49-F238E27FC236}">
                <a16:creationId xmlns:a16="http://schemas.microsoft.com/office/drawing/2014/main" id="{86B00693-5D0E-4758-8DED-BAE1E4263788}"/>
              </a:ext>
            </a:extLst>
          </p:cNvPr>
          <p:cNvSpPr txBox="1"/>
          <p:nvPr/>
        </p:nvSpPr>
        <p:spPr>
          <a:xfrm>
            <a:off x="2268937" y="2402629"/>
            <a:ext cx="3601813" cy="646331"/>
          </a:xfrm>
          <a:prstGeom prst="rect">
            <a:avLst/>
          </a:prstGeom>
          <a:noFill/>
        </p:spPr>
        <p:txBody>
          <a:bodyPr wrap="square" rtlCol="0">
            <a:spAutoFit/>
          </a:bodyPr>
          <a:lstStyle/>
          <a:p>
            <a:pPr algn="r"/>
            <a:r>
              <a:rPr lang="it-IT" dirty="0">
                <a:solidFill>
                  <a:schemeClr val="bg1">
                    <a:lumMod val="50000"/>
                  </a:schemeClr>
                </a:solidFill>
              </a:rPr>
              <a:t>Organizzazioni alla prima partecipazione a un bando Cariplo</a:t>
            </a:r>
          </a:p>
        </p:txBody>
      </p:sp>
      <p:sp>
        <p:nvSpPr>
          <p:cNvPr id="12" name="CasellaDiTesto 11">
            <a:extLst>
              <a:ext uri="{FF2B5EF4-FFF2-40B4-BE49-F238E27FC236}">
                <a16:creationId xmlns:a16="http://schemas.microsoft.com/office/drawing/2014/main" id="{5A3E57C0-9065-43BC-9EF3-FD896A4E6B1C}"/>
              </a:ext>
            </a:extLst>
          </p:cNvPr>
          <p:cNvSpPr txBox="1"/>
          <p:nvPr/>
        </p:nvSpPr>
        <p:spPr>
          <a:xfrm>
            <a:off x="632859" y="3763007"/>
            <a:ext cx="2538639" cy="707886"/>
          </a:xfrm>
          <a:prstGeom prst="rect">
            <a:avLst/>
          </a:prstGeom>
          <a:noFill/>
        </p:spPr>
        <p:txBody>
          <a:bodyPr wrap="square" rtlCol="0">
            <a:spAutoFit/>
          </a:bodyPr>
          <a:lstStyle/>
          <a:p>
            <a:r>
              <a:rPr lang="it-IT" sz="4000" b="1" dirty="0">
                <a:solidFill>
                  <a:srgbClr val="A8D19A"/>
                </a:solidFill>
              </a:rPr>
              <a:t>806.674 €</a:t>
            </a:r>
            <a:endParaRPr lang="it-IT" dirty="0">
              <a:solidFill>
                <a:schemeClr val="bg1">
                  <a:lumMod val="50000"/>
                </a:schemeClr>
              </a:solidFill>
            </a:endParaRPr>
          </a:p>
        </p:txBody>
      </p:sp>
      <p:sp>
        <p:nvSpPr>
          <p:cNvPr id="13" name="CasellaDiTesto 12">
            <a:extLst>
              <a:ext uri="{FF2B5EF4-FFF2-40B4-BE49-F238E27FC236}">
                <a16:creationId xmlns:a16="http://schemas.microsoft.com/office/drawing/2014/main" id="{9D36C01F-8934-43C7-9AFE-F11FC9D2ACF9}"/>
              </a:ext>
            </a:extLst>
          </p:cNvPr>
          <p:cNvSpPr txBox="1"/>
          <p:nvPr/>
        </p:nvSpPr>
        <p:spPr>
          <a:xfrm>
            <a:off x="482282" y="3033960"/>
            <a:ext cx="2885514" cy="707886"/>
          </a:xfrm>
          <a:prstGeom prst="rect">
            <a:avLst/>
          </a:prstGeom>
          <a:noFill/>
        </p:spPr>
        <p:txBody>
          <a:bodyPr wrap="square" rtlCol="0">
            <a:spAutoFit/>
          </a:bodyPr>
          <a:lstStyle/>
          <a:p>
            <a:pPr algn="ctr"/>
            <a:r>
              <a:rPr lang="it-IT" sz="4000" b="1" dirty="0">
                <a:solidFill>
                  <a:srgbClr val="A8D19A"/>
                </a:solidFill>
              </a:rPr>
              <a:t>3.244.625 €</a:t>
            </a:r>
            <a:endParaRPr lang="it-IT" dirty="0">
              <a:solidFill>
                <a:schemeClr val="bg1">
                  <a:lumMod val="50000"/>
                </a:schemeClr>
              </a:solidFill>
            </a:endParaRPr>
          </a:p>
        </p:txBody>
      </p:sp>
      <p:sp>
        <p:nvSpPr>
          <p:cNvPr id="15" name="CasellaDiTesto 14">
            <a:extLst>
              <a:ext uri="{FF2B5EF4-FFF2-40B4-BE49-F238E27FC236}">
                <a16:creationId xmlns:a16="http://schemas.microsoft.com/office/drawing/2014/main" id="{40AAAA99-DFE4-4A20-BD2C-3AF25A5B0986}"/>
              </a:ext>
            </a:extLst>
          </p:cNvPr>
          <p:cNvSpPr txBox="1"/>
          <p:nvPr/>
        </p:nvSpPr>
        <p:spPr>
          <a:xfrm>
            <a:off x="3406082" y="3218977"/>
            <a:ext cx="2094678" cy="369332"/>
          </a:xfrm>
          <a:prstGeom prst="rect">
            <a:avLst/>
          </a:prstGeom>
          <a:noFill/>
        </p:spPr>
        <p:txBody>
          <a:bodyPr wrap="square" rtlCol="0">
            <a:spAutoFit/>
          </a:bodyPr>
          <a:lstStyle/>
          <a:p>
            <a:r>
              <a:rPr lang="it-IT" dirty="0">
                <a:solidFill>
                  <a:schemeClr val="bg1">
                    <a:lumMod val="50000"/>
                  </a:schemeClr>
                </a:solidFill>
              </a:rPr>
              <a:t>Costo Totale</a:t>
            </a:r>
          </a:p>
        </p:txBody>
      </p:sp>
      <p:sp>
        <p:nvSpPr>
          <p:cNvPr id="16" name="CasellaDiTesto 15">
            <a:extLst>
              <a:ext uri="{FF2B5EF4-FFF2-40B4-BE49-F238E27FC236}">
                <a16:creationId xmlns:a16="http://schemas.microsoft.com/office/drawing/2014/main" id="{326F49F1-D9A3-4740-B86C-5ACC90B959CE}"/>
              </a:ext>
            </a:extLst>
          </p:cNvPr>
          <p:cNvSpPr txBox="1"/>
          <p:nvPr/>
        </p:nvSpPr>
        <p:spPr>
          <a:xfrm>
            <a:off x="3332628" y="3917176"/>
            <a:ext cx="2693685" cy="369332"/>
          </a:xfrm>
          <a:prstGeom prst="rect">
            <a:avLst/>
          </a:prstGeom>
          <a:noFill/>
        </p:spPr>
        <p:txBody>
          <a:bodyPr wrap="square" rtlCol="0">
            <a:spAutoFit/>
          </a:bodyPr>
          <a:lstStyle/>
          <a:p>
            <a:pPr algn="r"/>
            <a:r>
              <a:rPr lang="it-IT" dirty="0">
                <a:solidFill>
                  <a:schemeClr val="bg1">
                    <a:lumMod val="50000"/>
                  </a:schemeClr>
                </a:solidFill>
              </a:rPr>
              <a:t>Contributo totale richiesto</a:t>
            </a:r>
          </a:p>
        </p:txBody>
      </p:sp>
      <p:sp>
        <p:nvSpPr>
          <p:cNvPr id="14" name="CasellaDiTesto 13">
            <a:extLst>
              <a:ext uri="{FF2B5EF4-FFF2-40B4-BE49-F238E27FC236}">
                <a16:creationId xmlns:a16="http://schemas.microsoft.com/office/drawing/2014/main" id="{DB19A7D6-1404-45DE-AA91-BE50CFB37B50}"/>
              </a:ext>
            </a:extLst>
          </p:cNvPr>
          <p:cNvSpPr txBox="1"/>
          <p:nvPr/>
        </p:nvSpPr>
        <p:spPr>
          <a:xfrm>
            <a:off x="598865" y="5291521"/>
            <a:ext cx="784862" cy="707886"/>
          </a:xfrm>
          <a:prstGeom prst="rect">
            <a:avLst/>
          </a:prstGeom>
          <a:noFill/>
        </p:spPr>
        <p:txBody>
          <a:bodyPr wrap="square" rtlCol="0">
            <a:spAutoFit/>
          </a:bodyPr>
          <a:lstStyle/>
          <a:p>
            <a:r>
              <a:rPr lang="it-IT" sz="4000" b="1" dirty="0">
                <a:solidFill>
                  <a:srgbClr val="A8D19A"/>
                </a:solidFill>
              </a:rPr>
              <a:t>17</a:t>
            </a:r>
            <a:endParaRPr lang="it-IT" dirty="0">
              <a:solidFill>
                <a:schemeClr val="bg1">
                  <a:lumMod val="50000"/>
                </a:schemeClr>
              </a:solidFill>
            </a:endParaRPr>
          </a:p>
        </p:txBody>
      </p:sp>
      <p:sp>
        <p:nvSpPr>
          <p:cNvPr id="18" name="CasellaDiTesto 17">
            <a:extLst>
              <a:ext uri="{FF2B5EF4-FFF2-40B4-BE49-F238E27FC236}">
                <a16:creationId xmlns:a16="http://schemas.microsoft.com/office/drawing/2014/main" id="{467D090C-B339-49DA-AC64-E52DCEBBA8FD}"/>
              </a:ext>
            </a:extLst>
          </p:cNvPr>
          <p:cNvSpPr txBox="1"/>
          <p:nvPr/>
        </p:nvSpPr>
        <p:spPr>
          <a:xfrm>
            <a:off x="3367796" y="5322298"/>
            <a:ext cx="3012108" cy="646331"/>
          </a:xfrm>
          <a:prstGeom prst="rect">
            <a:avLst/>
          </a:prstGeom>
          <a:noFill/>
        </p:spPr>
        <p:txBody>
          <a:bodyPr wrap="square" rtlCol="0">
            <a:spAutoFit/>
          </a:bodyPr>
          <a:lstStyle/>
          <a:p>
            <a:r>
              <a:rPr lang="it-IT" dirty="0">
                <a:solidFill>
                  <a:schemeClr val="bg1">
                    <a:lumMod val="50000"/>
                  </a:schemeClr>
                </a:solidFill>
              </a:rPr>
              <a:t>Candidature ammesse alla valutazione di merito</a:t>
            </a:r>
          </a:p>
        </p:txBody>
      </p:sp>
      <p:sp>
        <p:nvSpPr>
          <p:cNvPr id="19" name="CasellaDiTesto 18">
            <a:extLst>
              <a:ext uri="{FF2B5EF4-FFF2-40B4-BE49-F238E27FC236}">
                <a16:creationId xmlns:a16="http://schemas.microsoft.com/office/drawing/2014/main" id="{F38F4D73-B065-4643-B4E4-ADB01B8AE7F3}"/>
              </a:ext>
            </a:extLst>
          </p:cNvPr>
          <p:cNvSpPr txBox="1"/>
          <p:nvPr/>
        </p:nvSpPr>
        <p:spPr>
          <a:xfrm>
            <a:off x="632859" y="4528771"/>
            <a:ext cx="2885514" cy="707886"/>
          </a:xfrm>
          <a:prstGeom prst="rect">
            <a:avLst/>
          </a:prstGeom>
          <a:noFill/>
        </p:spPr>
        <p:txBody>
          <a:bodyPr wrap="square" rtlCol="0">
            <a:spAutoFit/>
          </a:bodyPr>
          <a:lstStyle/>
          <a:p>
            <a:r>
              <a:rPr lang="it-IT" sz="4000" b="1" dirty="0">
                <a:solidFill>
                  <a:srgbClr val="A8D19A"/>
                </a:solidFill>
              </a:rPr>
              <a:t>40.334 €</a:t>
            </a:r>
            <a:endParaRPr lang="it-IT" dirty="0">
              <a:solidFill>
                <a:schemeClr val="bg1">
                  <a:lumMod val="50000"/>
                </a:schemeClr>
              </a:solidFill>
            </a:endParaRPr>
          </a:p>
        </p:txBody>
      </p:sp>
      <p:sp>
        <p:nvSpPr>
          <p:cNvPr id="20" name="CasellaDiTesto 19">
            <a:extLst>
              <a:ext uri="{FF2B5EF4-FFF2-40B4-BE49-F238E27FC236}">
                <a16:creationId xmlns:a16="http://schemas.microsoft.com/office/drawing/2014/main" id="{C9DB9F30-BBF4-42EB-AF34-95C0A0025A70}"/>
              </a:ext>
            </a:extLst>
          </p:cNvPr>
          <p:cNvSpPr txBox="1"/>
          <p:nvPr/>
        </p:nvSpPr>
        <p:spPr>
          <a:xfrm>
            <a:off x="3406082" y="4704395"/>
            <a:ext cx="3012107" cy="369332"/>
          </a:xfrm>
          <a:prstGeom prst="rect">
            <a:avLst/>
          </a:prstGeom>
          <a:noFill/>
        </p:spPr>
        <p:txBody>
          <a:bodyPr wrap="square" rtlCol="0">
            <a:spAutoFit/>
          </a:bodyPr>
          <a:lstStyle/>
          <a:p>
            <a:r>
              <a:rPr lang="it-IT" dirty="0">
                <a:solidFill>
                  <a:schemeClr val="bg1">
                    <a:lumMod val="50000"/>
                  </a:schemeClr>
                </a:solidFill>
              </a:rPr>
              <a:t>Contributo medio richiesto</a:t>
            </a:r>
          </a:p>
        </p:txBody>
      </p:sp>
    </p:spTree>
    <p:extLst>
      <p:ext uri="{BB962C8B-B14F-4D97-AF65-F5344CB8AC3E}">
        <p14:creationId xmlns:p14="http://schemas.microsoft.com/office/powerpoint/2010/main" val="1340499330"/>
      </p:ext>
    </p:extLst>
  </p:cSld>
  <p:clrMapOvr>
    <a:masterClrMapping/>
  </p:clrMapOvr>
</p:sld>
</file>

<file path=ppt/theme/theme1.xml><?xml version="1.0" encoding="utf-8"?>
<a:theme xmlns:a="http://schemas.openxmlformats.org/drawingml/2006/main" name="ISTITUZIONALE">
  <a:themeElements>
    <a:clrScheme name="Personalizzato 2">
      <a:dk1>
        <a:srgbClr val="3F3F3F"/>
      </a:dk1>
      <a:lt1>
        <a:sysClr val="window" lastClr="FFFFFF"/>
      </a:lt1>
      <a:dk2>
        <a:srgbClr val="082F73"/>
      </a:dk2>
      <a:lt2>
        <a:srgbClr val="E7E6E6"/>
      </a:lt2>
      <a:accent1>
        <a:srgbClr val="082F73"/>
      </a:accent1>
      <a:accent2>
        <a:srgbClr val="A0DAB3"/>
      </a:accent2>
      <a:accent3>
        <a:srgbClr val="FFA300"/>
      </a:accent3>
      <a:accent4>
        <a:srgbClr val="330072"/>
      </a:accent4>
      <a:accent5>
        <a:srgbClr val="9A3324"/>
      </a:accent5>
      <a:accent6>
        <a:srgbClr val="023160"/>
      </a:accent6>
      <a:hlink>
        <a:srgbClr val="8CB6E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BIENT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ICERCA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738B346CB05EF4C8CB6961A1CE4FC25" ma:contentTypeVersion="17" ma:contentTypeDescription="Creare un nuovo documento." ma:contentTypeScope="" ma:versionID="0dc0ec16a2da16ba0e1d734354761b1f">
  <xsd:schema xmlns:xsd="http://www.w3.org/2001/XMLSchema" xmlns:xs="http://www.w3.org/2001/XMLSchema" xmlns:p="http://schemas.microsoft.com/office/2006/metadata/properties" xmlns:ns2="44de1708-3f05-4567-9ba2-aeb5da7bce10" xmlns:ns3="54bd347f-f46b-4fdf-9551-176a06eb4720" targetNamespace="http://schemas.microsoft.com/office/2006/metadata/properties" ma:root="true" ma:fieldsID="32993d2e2aee388fb8bd10d28e25bebc" ns2:_="" ns3:_="">
    <xsd:import namespace="44de1708-3f05-4567-9ba2-aeb5da7bce10"/>
    <xsd:import namespace="54bd347f-f46b-4fdf-9551-176a06eb47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e1708-3f05-4567-9ba2-aeb5da7bce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_Flow_SignoffStatus" ma:index="18" nillable="true" ma:displayName="Stato consenso" ma:internalName="Stato_x0020_consenso">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Tag immagine" ma:readOnly="false" ma:fieldId="{5cf76f15-5ced-4ddc-b409-7134ff3c332f}" ma:taxonomyMulti="true" ma:sspId="8a748587-4cab-4960-acdb-243af01c34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bd347f-f46b-4fdf-9551-176a06eb4720" elementFormDefault="qualified">
    <xsd:import namespace="http://schemas.microsoft.com/office/2006/documentManagement/types"/>
    <xsd:import namespace="http://schemas.microsoft.com/office/infopath/2007/PartnerControls"/>
    <xsd:element name="SharedWithUsers" ma:index="11"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description="" ma:internalName="SharedWithDetails" ma:readOnly="true">
      <xsd:simpleType>
        <xsd:restriction base="dms:Note">
          <xsd:maxLength value="255"/>
        </xsd:restriction>
      </xsd:simpleType>
    </xsd:element>
    <xsd:element name="TaxCatchAll" ma:index="24" nillable="true" ma:displayName="Colonna per tutti i valori di tassonomia" ma:hidden="true" ma:list="{787a2430-34b4-4d21-a5ec-d69fa2caf1e3}" ma:internalName="TaxCatchAll" ma:showField="CatchAllData" ma:web="54bd347f-f46b-4fdf-9551-176a06eb4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4de1708-3f05-4567-9ba2-aeb5da7bce10" xsi:nil="true"/>
    <SharedWithUsers xmlns="54bd347f-f46b-4fdf-9551-176a06eb4720">
      <UserInfo>
        <DisplayName>Elena Jachia</DisplayName>
        <AccountId>127</AccountId>
        <AccountType/>
      </UserInfo>
      <UserInfo>
        <DisplayName>Pietro Legnani</DisplayName>
        <AccountId>1498</AccountId>
        <AccountType/>
      </UserInfo>
      <UserInfo>
        <DisplayName>Federico Beffa</DisplayName>
        <AccountId>117</AccountId>
        <AccountType/>
      </UserInfo>
      <UserInfo>
        <DisplayName>Valeria Garibaldi</DisplayName>
        <AccountId>112</AccountId>
        <AccountType/>
      </UserInfo>
    </SharedWithUsers>
    <TaxCatchAll xmlns="54bd347f-f46b-4fdf-9551-176a06eb4720" xsi:nil="true"/>
    <lcf76f155ced4ddcb4097134ff3c332f xmlns="44de1708-3f05-4567-9ba2-aeb5da7bce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EC56C8-651F-46E0-8B02-DA73896E329C}">
  <ds:schemaRefs>
    <ds:schemaRef ds:uri="http://schemas.microsoft.com/sharepoint/v3/contenttype/forms"/>
  </ds:schemaRefs>
</ds:datastoreItem>
</file>

<file path=customXml/itemProps2.xml><?xml version="1.0" encoding="utf-8"?>
<ds:datastoreItem xmlns:ds="http://schemas.openxmlformats.org/officeDocument/2006/customXml" ds:itemID="{4BE8BBD5-8519-49F8-99F9-00E241F4A714}">
  <ds:schemaRefs>
    <ds:schemaRef ds:uri="http://schemas.microsoft.com/office/2006/metadata/contentType"/>
    <ds:schemaRef ds:uri="http://schemas.microsoft.com/office/2006/metadata/properties/metaAttributes"/>
    <ds:schemaRef ds:uri="http://www.w3.org/2000/xmlns/"/>
    <ds:schemaRef ds:uri="http://www.w3.org/2001/XMLSchema"/>
    <ds:schemaRef ds:uri="44de1708-3f05-4567-9ba2-aeb5da7bce10"/>
    <ds:schemaRef ds:uri="54bd347f-f46b-4fdf-9551-176a06eb472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5D824C-40F8-4465-824E-C1C183248EFB}">
  <ds:schemaRefs>
    <ds:schemaRef ds:uri="http://schemas.microsoft.com/office/2006/metadata/properties"/>
    <ds:schemaRef ds:uri="http://www.w3.org/2000/xmlns/"/>
    <ds:schemaRef ds:uri="44de1708-3f05-4567-9ba2-aeb5da7bce10"/>
    <ds:schemaRef ds:uri="http://www.w3.org/2001/XMLSchema-instance"/>
    <ds:schemaRef ds:uri="54bd347f-f46b-4fdf-9551-176a06eb4720"/>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870</TotalTime>
  <Words>1584</Words>
  <Application>Microsoft Office PowerPoint</Application>
  <PresentationFormat>Widescreen</PresentationFormat>
  <Paragraphs>198</Paragraphs>
  <Slides>14</Slides>
  <Notes>4</Notes>
  <HiddenSlides>0</HiddenSlides>
  <MMClips>0</MMClips>
  <ScaleCrop>false</ScaleCrop>
  <HeadingPairs>
    <vt:vector size="6" baseType="variant">
      <vt:variant>
        <vt:lpstr>Caratteri utilizzati</vt:lpstr>
      </vt:variant>
      <vt:variant>
        <vt:i4>3</vt:i4>
      </vt:variant>
      <vt:variant>
        <vt:lpstr>Tema</vt:lpstr>
      </vt:variant>
      <vt:variant>
        <vt:i4>5</vt:i4>
      </vt:variant>
      <vt:variant>
        <vt:lpstr>Titoli diapositive</vt:lpstr>
      </vt:variant>
      <vt:variant>
        <vt:i4>14</vt:i4>
      </vt:variant>
    </vt:vector>
  </HeadingPairs>
  <TitlesOfParts>
    <vt:vector size="22" baseType="lpstr">
      <vt:lpstr>Arial</vt:lpstr>
      <vt:lpstr>Calibri</vt:lpstr>
      <vt:lpstr>Calibri Light</vt:lpstr>
      <vt:lpstr>ISTITUZIONALE</vt:lpstr>
      <vt:lpstr>AMBIENTE </vt:lpstr>
      <vt:lpstr>SAP</vt:lpstr>
      <vt:lpstr>RICERCA </vt:lpstr>
      <vt:lpstr>ARTE</vt:lpstr>
      <vt:lpstr>Il bando «Alternative - Promuovere la diffusione di Comunità Energetiche Rinnovabili per un futuro alternativo al fossile»</vt:lpstr>
      <vt:lpstr>Contesto</vt:lpstr>
      <vt:lpstr>Il progetto F2C – Fondazione Cariplo per il Clima</vt:lpstr>
      <vt:lpstr>Bando «Alternative» - Promuovere la diffusione di Comunità Energetiche Rinnovabili per un futuro alternativo al fossile</vt:lpstr>
      <vt:lpstr>Linee di intervento del bando Alternative</vt:lpstr>
      <vt:lpstr>Budget</vt:lpstr>
      <vt:lpstr>Il dossier di candidatura</vt:lpstr>
      <vt:lpstr>I criteri di valutazione</vt:lpstr>
      <vt:lpstr>Progetti pervenuti: i numeri</vt:lpstr>
      <vt:lpstr>Progetti proposti al contributo</vt:lpstr>
      <vt:lpstr>Realizzazioni principali</vt:lpstr>
      <vt:lpstr>La collaborazione con la Fondazione Compagnia di San Paolo</vt:lpstr>
      <vt:lpstr>Cronoprogramma del bando Alternative</vt:lpstr>
      <vt:lpstr>Grazie dell’attenzione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Niccolò Desii</dc:creator>
  <cp:lastModifiedBy>Federico Beffa</cp:lastModifiedBy>
  <cp:revision>12</cp:revision>
  <cp:lastPrinted>2022-03-01T08:21:34Z</cp:lastPrinted>
  <dcterms:created xsi:type="dcterms:W3CDTF">2018-01-22T13:02:41Z</dcterms:created>
  <dcterms:modified xsi:type="dcterms:W3CDTF">2022-12-19T09:28:56Z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0x0101007738B346CB05EF4C8CB6961A1CE4FC25</vt:lpwstr>
  </property>
  <property fmtid="{D5CDD505-2E9C-101B-9397-08002B2CF9AE}" pid="3" name="MediaServiceImageTags">
    <vt:lpwstr/>
  </property>
</Properties>
</file>